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42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64547"/>
        </a:solidFill>
        <a:effectLst/>
        <a:uFillTx/>
        <a:latin typeface="Trebuchet MS"/>
        <a:ea typeface="Trebuchet MS"/>
        <a:cs typeface="Trebuchet MS"/>
        <a:sym typeface="Trebuchet MS"/>
      </a:defRPr>
    </a:lvl1pPr>
    <a:lvl2pPr marL="0" marR="0" indent="342900" algn="l" defTabSz="342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64547"/>
        </a:solidFill>
        <a:effectLst/>
        <a:uFillTx/>
        <a:latin typeface="Trebuchet MS"/>
        <a:ea typeface="Trebuchet MS"/>
        <a:cs typeface="Trebuchet MS"/>
        <a:sym typeface="Trebuchet MS"/>
      </a:defRPr>
    </a:lvl2pPr>
    <a:lvl3pPr marL="0" marR="0" indent="685800" algn="l" defTabSz="342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64547"/>
        </a:solidFill>
        <a:effectLst/>
        <a:uFillTx/>
        <a:latin typeface="Trebuchet MS"/>
        <a:ea typeface="Trebuchet MS"/>
        <a:cs typeface="Trebuchet MS"/>
        <a:sym typeface="Trebuchet MS"/>
      </a:defRPr>
    </a:lvl3pPr>
    <a:lvl4pPr marL="0" marR="0" indent="1028700" algn="l" defTabSz="342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64547"/>
        </a:solidFill>
        <a:effectLst/>
        <a:uFillTx/>
        <a:latin typeface="Trebuchet MS"/>
        <a:ea typeface="Trebuchet MS"/>
        <a:cs typeface="Trebuchet MS"/>
        <a:sym typeface="Trebuchet MS"/>
      </a:defRPr>
    </a:lvl4pPr>
    <a:lvl5pPr marL="0" marR="0" indent="1371600" algn="l" defTabSz="342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64547"/>
        </a:solidFill>
        <a:effectLst/>
        <a:uFillTx/>
        <a:latin typeface="Trebuchet MS"/>
        <a:ea typeface="Trebuchet MS"/>
        <a:cs typeface="Trebuchet MS"/>
        <a:sym typeface="Trebuchet MS"/>
      </a:defRPr>
    </a:lvl5pPr>
    <a:lvl6pPr marL="0" marR="0" indent="1714500" algn="l" defTabSz="342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64547"/>
        </a:solidFill>
        <a:effectLst/>
        <a:uFillTx/>
        <a:latin typeface="Trebuchet MS"/>
        <a:ea typeface="Trebuchet MS"/>
        <a:cs typeface="Trebuchet MS"/>
        <a:sym typeface="Trebuchet MS"/>
      </a:defRPr>
    </a:lvl6pPr>
    <a:lvl7pPr marL="0" marR="0" indent="2057400" algn="l" defTabSz="342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64547"/>
        </a:solidFill>
        <a:effectLst/>
        <a:uFillTx/>
        <a:latin typeface="Trebuchet MS"/>
        <a:ea typeface="Trebuchet MS"/>
        <a:cs typeface="Trebuchet MS"/>
        <a:sym typeface="Trebuchet MS"/>
      </a:defRPr>
    </a:lvl7pPr>
    <a:lvl8pPr marL="0" marR="0" indent="2400300" algn="l" defTabSz="342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64547"/>
        </a:solidFill>
        <a:effectLst/>
        <a:uFillTx/>
        <a:latin typeface="Trebuchet MS"/>
        <a:ea typeface="Trebuchet MS"/>
        <a:cs typeface="Trebuchet MS"/>
        <a:sym typeface="Trebuchet MS"/>
      </a:defRPr>
    </a:lvl8pPr>
    <a:lvl9pPr marL="0" marR="0" indent="2743200" algn="l" defTabSz="342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464547"/>
        </a:solidFill>
        <a:effectLst/>
        <a:uFillTx/>
        <a:latin typeface="Trebuchet MS"/>
        <a:ea typeface="Trebuchet MS"/>
        <a:cs typeface="Trebuchet MS"/>
        <a:sym typeface="Trebuchet M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Trebuchet MS"/>
          <a:ea typeface="Trebuchet MS"/>
          <a:cs typeface="Trebuchet MS"/>
        </a:font>
        <a:srgbClr val="464547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ECEC"/>
          </a:solidFill>
        </a:fill>
      </a:tcStyle>
    </a:wholeTbl>
    <a:band2H>
      <a:tcTxStyle b="def" i="def"/>
      <a:tcStyle>
        <a:tcBdr/>
        <a:fill>
          <a:solidFill>
            <a:srgbClr val="F6F6F6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rebuchet MS"/>
          <a:ea typeface="Trebuchet MS"/>
          <a:cs typeface="Trebuchet MS"/>
        </a:font>
        <a:srgbClr val="464547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EE3"/>
          </a:solidFill>
        </a:fill>
      </a:tcStyle>
    </a:wholeTbl>
    <a:band2H>
      <a:tcTxStyle b="def" i="def"/>
      <a:tcStyle>
        <a:tcBdr/>
        <a:fill>
          <a:solidFill>
            <a:srgbClr val="E7EFF2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rebuchet MS"/>
          <a:ea typeface="Trebuchet MS"/>
          <a:cs typeface="Trebuchet MS"/>
        </a:font>
        <a:srgbClr val="464547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4CBCE"/>
          </a:solidFill>
        </a:fill>
      </a:tcStyle>
    </a:wholeTbl>
    <a:band2H>
      <a:tcTxStyle b="def" i="def"/>
      <a:tcStyle>
        <a:tcBdr/>
        <a:fill>
          <a:solidFill>
            <a:srgbClr val="F2E7E8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rebuchet MS"/>
          <a:ea typeface="Trebuchet MS"/>
          <a:cs typeface="Trebuchet MS"/>
        </a:font>
        <a:srgbClr val="46454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46454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64547"/>
              </a:solidFill>
              <a:prstDash val="solid"/>
              <a:round/>
            </a:ln>
          </a:top>
          <a:bottom>
            <a:ln w="25400" cap="flat">
              <a:solidFill>
                <a:srgbClr val="464547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64547"/>
              </a:solidFill>
              <a:prstDash val="solid"/>
              <a:round/>
            </a:ln>
          </a:top>
          <a:bottom>
            <a:ln w="25400" cap="flat">
              <a:solidFill>
                <a:srgbClr val="464547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rebuchet MS"/>
          <a:ea typeface="Trebuchet MS"/>
          <a:cs typeface="Trebuchet MS"/>
        </a:font>
        <a:srgbClr val="464547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ECE"/>
          </a:solidFill>
        </a:fill>
      </a:tcStyle>
    </a:wholeTbl>
    <a:band2H>
      <a:tcTxStyle b="def" i="def"/>
      <a:tcStyle>
        <a:tcBdr/>
        <a:fill>
          <a:solidFill>
            <a:srgbClr val="E8E8E8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64547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64547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6454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rebuchet MS"/>
          <a:ea typeface="Trebuchet MS"/>
          <a:cs typeface="Trebuchet MS"/>
        </a:font>
        <a:srgbClr val="464547"/>
      </a:tcTxStyle>
      <a:tcStyle>
        <a:tcBdr>
          <a:left>
            <a:ln w="12700" cap="flat">
              <a:solidFill>
                <a:srgbClr val="464547"/>
              </a:solidFill>
              <a:prstDash val="solid"/>
              <a:round/>
            </a:ln>
          </a:left>
          <a:right>
            <a:ln w="12700" cap="flat">
              <a:solidFill>
                <a:srgbClr val="464547"/>
              </a:solidFill>
              <a:prstDash val="solid"/>
              <a:round/>
            </a:ln>
          </a:right>
          <a:top>
            <a:ln w="12700" cap="flat">
              <a:solidFill>
                <a:srgbClr val="464547"/>
              </a:solidFill>
              <a:prstDash val="solid"/>
              <a:round/>
            </a:ln>
          </a:top>
          <a:bottom>
            <a:ln w="12700" cap="flat">
              <a:solidFill>
                <a:srgbClr val="464547"/>
              </a:solidFill>
              <a:prstDash val="solid"/>
              <a:round/>
            </a:ln>
          </a:bottom>
          <a:insideH>
            <a:ln w="12700" cap="flat">
              <a:solidFill>
                <a:srgbClr val="464547"/>
              </a:solidFill>
              <a:prstDash val="solid"/>
              <a:round/>
            </a:ln>
          </a:insideH>
          <a:insideV>
            <a:ln w="12700" cap="flat">
              <a:solidFill>
                <a:srgbClr val="464547"/>
              </a:solidFill>
              <a:prstDash val="solid"/>
              <a:round/>
            </a:ln>
          </a:insideV>
        </a:tcBdr>
        <a:fill>
          <a:solidFill>
            <a:srgbClr val="464547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464547"/>
      </a:tcTxStyle>
      <a:tcStyle>
        <a:tcBdr>
          <a:left>
            <a:ln w="12700" cap="flat">
              <a:solidFill>
                <a:srgbClr val="464547"/>
              </a:solidFill>
              <a:prstDash val="solid"/>
              <a:round/>
            </a:ln>
          </a:left>
          <a:right>
            <a:ln w="12700" cap="flat">
              <a:solidFill>
                <a:srgbClr val="464547"/>
              </a:solidFill>
              <a:prstDash val="solid"/>
              <a:round/>
            </a:ln>
          </a:right>
          <a:top>
            <a:ln w="12700" cap="flat">
              <a:solidFill>
                <a:srgbClr val="464547"/>
              </a:solidFill>
              <a:prstDash val="solid"/>
              <a:round/>
            </a:ln>
          </a:top>
          <a:bottom>
            <a:ln w="12700" cap="flat">
              <a:solidFill>
                <a:srgbClr val="464547"/>
              </a:solidFill>
              <a:prstDash val="solid"/>
              <a:round/>
            </a:ln>
          </a:bottom>
          <a:insideH>
            <a:ln w="12700" cap="flat">
              <a:solidFill>
                <a:srgbClr val="464547"/>
              </a:solidFill>
              <a:prstDash val="solid"/>
              <a:round/>
            </a:ln>
          </a:insideH>
          <a:insideV>
            <a:ln w="12700" cap="flat">
              <a:solidFill>
                <a:srgbClr val="464547"/>
              </a:solidFill>
              <a:prstDash val="solid"/>
              <a:round/>
            </a:ln>
          </a:insideV>
        </a:tcBdr>
        <a:fill>
          <a:solidFill>
            <a:srgbClr val="464547">
              <a:alpha val="20000"/>
            </a:srgbClr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464547"/>
      </a:tcTxStyle>
      <a:tcStyle>
        <a:tcBdr>
          <a:left>
            <a:ln w="12700" cap="flat">
              <a:solidFill>
                <a:srgbClr val="464547"/>
              </a:solidFill>
              <a:prstDash val="solid"/>
              <a:round/>
            </a:ln>
          </a:left>
          <a:right>
            <a:ln w="12700" cap="flat">
              <a:solidFill>
                <a:srgbClr val="464547"/>
              </a:solidFill>
              <a:prstDash val="solid"/>
              <a:round/>
            </a:ln>
          </a:right>
          <a:top>
            <a:ln w="50800" cap="flat">
              <a:solidFill>
                <a:srgbClr val="464547"/>
              </a:solidFill>
              <a:prstDash val="solid"/>
              <a:round/>
            </a:ln>
          </a:top>
          <a:bottom>
            <a:ln w="12700" cap="flat">
              <a:solidFill>
                <a:srgbClr val="464547"/>
              </a:solidFill>
              <a:prstDash val="solid"/>
              <a:round/>
            </a:ln>
          </a:bottom>
          <a:insideH>
            <a:ln w="12700" cap="flat">
              <a:solidFill>
                <a:srgbClr val="464547"/>
              </a:solidFill>
              <a:prstDash val="solid"/>
              <a:round/>
            </a:ln>
          </a:insideH>
          <a:insideV>
            <a:ln w="12700" cap="flat">
              <a:solidFill>
                <a:srgbClr val="464547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464547"/>
      </a:tcTxStyle>
      <a:tcStyle>
        <a:tcBdr>
          <a:left>
            <a:ln w="12700" cap="flat">
              <a:solidFill>
                <a:srgbClr val="464547"/>
              </a:solidFill>
              <a:prstDash val="solid"/>
              <a:round/>
            </a:ln>
          </a:left>
          <a:right>
            <a:ln w="12700" cap="flat">
              <a:solidFill>
                <a:srgbClr val="464547"/>
              </a:solidFill>
              <a:prstDash val="solid"/>
              <a:round/>
            </a:ln>
          </a:right>
          <a:top>
            <a:ln w="12700" cap="flat">
              <a:solidFill>
                <a:srgbClr val="464547"/>
              </a:solidFill>
              <a:prstDash val="solid"/>
              <a:round/>
            </a:ln>
          </a:top>
          <a:bottom>
            <a:ln w="25400" cap="flat">
              <a:solidFill>
                <a:srgbClr val="464547"/>
              </a:solidFill>
              <a:prstDash val="solid"/>
              <a:round/>
            </a:ln>
          </a:bottom>
          <a:insideH>
            <a:ln w="12700" cap="flat">
              <a:solidFill>
                <a:srgbClr val="464547"/>
              </a:solidFill>
              <a:prstDash val="solid"/>
              <a:round/>
            </a:ln>
          </a:insideH>
          <a:insideV>
            <a:ln w="12700" cap="flat">
              <a:solidFill>
                <a:srgbClr val="464547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6" name="Shape 2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342900" latinLnBrk="0">
      <a:defRPr sz="900">
        <a:latin typeface="Calibri"/>
        <a:ea typeface="Calibri"/>
        <a:cs typeface="Calibri"/>
        <a:sym typeface="Calibri"/>
      </a:defRPr>
    </a:lvl1pPr>
    <a:lvl2pPr indent="228600" defTabSz="342900" latinLnBrk="0">
      <a:defRPr sz="900">
        <a:latin typeface="Calibri"/>
        <a:ea typeface="Calibri"/>
        <a:cs typeface="Calibri"/>
        <a:sym typeface="Calibri"/>
      </a:defRPr>
    </a:lvl2pPr>
    <a:lvl3pPr indent="457200" defTabSz="342900" latinLnBrk="0">
      <a:defRPr sz="900">
        <a:latin typeface="Calibri"/>
        <a:ea typeface="Calibri"/>
        <a:cs typeface="Calibri"/>
        <a:sym typeface="Calibri"/>
      </a:defRPr>
    </a:lvl3pPr>
    <a:lvl4pPr indent="685800" defTabSz="342900" latinLnBrk="0">
      <a:defRPr sz="900">
        <a:latin typeface="Calibri"/>
        <a:ea typeface="Calibri"/>
        <a:cs typeface="Calibri"/>
        <a:sym typeface="Calibri"/>
      </a:defRPr>
    </a:lvl4pPr>
    <a:lvl5pPr indent="914400" defTabSz="342900" latinLnBrk="0">
      <a:defRPr sz="900">
        <a:latin typeface="Calibri"/>
        <a:ea typeface="Calibri"/>
        <a:cs typeface="Calibri"/>
        <a:sym typeface="Calibri"/>
      </a:defRPr>
    </a:lvl5pPr>
    <a:lvl6pPr indent="1143000" defTabSz="342900" latinLnBrk="0">
      <a:defRPr sz="900">
        <a:latin typeface="Calibri"/>
        <a:ea typeface="Calibri"/>
        <a:cs typeface="Calibri"/>
        <a:sym typeface="Calibri"/>
      </a:defRPr>
    </a:lvl6pPr>
    <a:lvl7pPr indent="1371600" defTabSz="342900" latinLnBrk="0">
      <a:defRPr sz="900">
        <a:latin typeface="Calibri"/>
        <a:ea typeface="Calibri"/>
        <a:cs typeface="Calibri"/>
        <a:sym typeface="Calibri"/>
      </a:defRPr>
    </a:lvl7pPr>
    <a:lvl8pPr indent="1600200" defTabSz="342900" latinLnBrk="0">
      <a:defRPr sz="900">
        <a:latin typeface="Calibri"/>
        <a:ea typeface="Calibri"/>
        <a:cs typeface="Calibri"/>
        <a:sym typeface="Calibri"/>
      </a:defRPr>
    </a:lvl8pPr>
    <a:lvl9pPr indent="1828800" defTabSz="342900" latinLnBrk="0">
      <a:defRPr sz="900">
        <a:latin typeface="Calibri"/>
        <a:ea typeface="Calibri"/>
        <a:cs typeface="Calibri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9"/>
          <p:cNvSpPr/>
          <p:nvPr/>
        </p:nvSpPr>
        <p:spPr>
          <a:xfrm>
            <a:off x="-1" y="4856479"/>
            <a:ext cx="9155208" cy="298227"/>
          </a:xfrm>
          <a:prstGeom prst="rect">
            <a:avLst/>
          </a:prstGeom>
          <a:solidFill>
            <a:srgbClr val="46454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" name="Straight Connector 6"/>
          <p:cNvSpPr/>
          <p:nvPr/>
        </p:nvSpPr>
        <p:spPr>
          <a:xfrm>
            <a:off x="813248" y="4940807"/>
            <a:ext cx="1" cy="123445"/>
          </a:xfrm>
          <a:prstGeom prst="line">
            <a:avLst/>
          </a:prstGeom>
          <a:ln w="3175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2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24" y="4931433"/>
            <a:ext cx="476251" cy="169418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Body Level One…"/>
          <p:cNvSpPr txBox="1"/>
          <p:nvPr>
            <p:ph type="body" sz="quarter" idx="1" hasCustomPrompt="1"/>
          </p:nvPr>
        </p:nvSpPr>
        <p:spPr>
          <a:xfrm>
            <a:off x="0" y="0"/>
            <a:ext cx="9144000" cy="699517"/>
          </a:xfrm>
          <a:prstGeom prst="rect">
            <a:avLst/>
          </a:prstGeom>
          <a:solidFill>
            <a:srgbClr val="FFFFFF"/>
          </a:solidFill>
          <a:effectLst>
            <a:outerShdw sx="100000" sy="100000" kx="0" ky="0" algn="b" rotWithShape="0" blurRad="38100" dist="25400" dir="5400000">
              <a:srgbClr val="000000">
                <a:alpha val="30000"/>
              </a:srgbClr>
            </a:outerShdw>
          </a:effectLst>
        </p:spPr>
        <p:txBody>
          <a:bodyPr lIns="34290" tIns="34290" rIns="34290" bIns="34290" anchor="ctr"/>
          <a:lstStyle>
            <a:lvl1pPr marL="0" indent="0">
              <a:lnSpc>
                <a:spcPct val="100000"/>
              </a:lnSpc>
              <a:spcBef>
                <a:spcPts val="400"/>
              </a:spcBef>
              <a:buClrTx/>
              <a:buSzTx/>
              <a:buFontTx/>
              <a:buNone/>
              <a:defRPr cap="all" sz="2000">
                <a:latin typeface="Arial Black"/>
                <a:ea typeface="Arial Black"/>
                <a:cs typeface="Arial Black"/>
                <a:sym typeface="Arial Black"/>
              </a:defRPr>
            </a:lvl1pPr>
            <a:lvl2pPr marL="649061" indent="-306161">
              <a:lnSpc>
                <a:spcPct val="100000"/>
              </a:lnSpc>
              <a:spcBef>
                <a:spcPts val="400"/>
              </a:spcBef>
              <a:buClrTx/>
              <a:buFontTx/>
              <a:defRPr cap="all" sz="2000">
                <a:latin typeface="Arial Black"/>
                <a:ea typeface="Arial Black"/>
                <a:cs typeface="Arial Black"/>
                <a:sym typeface="Arial Black"/>
              </a:defRPr>
            </a:lvl2pPr>
            <a:lvl3pPr marL="971550" indent="-285750">
              <a:lnSpc>
                <a:spcPct val="100000"/>
              </a:lnSpc>
              <a:spcBef>
                <a:spcPts val="400"/>
              </a:spcBef>
              <a:buClrTx/>
              <a:buFontTx/>
              <a:defRPr cap="all" sz="2000">
                <a:latin typeface="Arial Black"/>
                <a:ea typeface="Arial Black"/>
                <a:cs typeface="Arial Black"/>
                <a:sym typeface="Arial Black"/>
              </a:defRPr>
            </a:lvl3pPr>
            <a:lvl4pPr marL="1371600" indent="-342900">
              <a:lnSpc>
                <a:spcPct val="100000"/>
              </a:lnSpc>
              <a:spcBef>
                <a:spcPts val="400"/>
              </a:spcBef>
              <a:buClrTx/>
              <a:buFontTx/>
              <a:defRPr cap="all" sz="2000">
                <a:latin typeface="Arial Black"/>
                <a:ea typeface="Arial Black"/>
                <a:cs typeface="Arial Black"/>
                <a:sym typeface="Arial Black"/>
              </a:defRPr>
            </a:lvl4pPr>
            <a:lvl5pPr marL="1800225" indent="-428625">
              <a:lnSpc>
                <a:spcPct val="100000"/>
              </a:lnSpc>
              <a:spcBef>
                <a:spcPts val="400"/>
              </a:spcBef>
              <a:buClrTx/>
              <a:buFontTx/>
              <a:defRPr cap="all" sz="2000">
                <a:latin typeface="Arial Black"/>
                <a:ea typeface="Arial Black"/>
                <a:cs typeface="Arial Black"/>
                <a:sym typeface="Arial Black"/>
              </a:defRPr>
            </a:lvl5pPr>
          </a:lstStyle>
          <a:p>
            <a:pPr/>
            <a:r>
              <a:t>CLICK TO ADD 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ech Stu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9"/>
          <p:cNvSpPr/>
          <p:nvPr/>
        </p:nvSpPr>
        <p:spPr>
          <a:xfrm>
            <a:off x="-1" y="4856479"/>
            <a:ext cx="9155208" cy="298227"/>
          </a:xfrm>
          <a:prstGeom prst="rect">
            <a:avLst/>
          </a:prstGeom>
          <a:solidFill>
            <a:srgbClr val="46454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3" name="TextBox 37"/>
          <p:cNvSpPr txBox="1"/>
          <p:nvPr/>
        </p:nvSpPr>
        <p:spPr>
          <a:xfrm>
            <a:off x="914849" y="4921739"/>
            <a:ext cx="2247901" cy="15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>
              <a:defRPr spc="15" sz="600">
                <a:solidFill>
                  <a:schemeClr val="accent1"/>
                </a:solidFill>
              </a:defRPr>
            </a:lvl1pPr>
          </a:lstStyle>
          <a:p>
            <a:pPr/>
            <a:r>
              <a:t>CONFIDENTIAL</a:t>
            </a:r>
          </a:p>
        </p:txBody>
      </p:sp>
      <p:sp>
        <p:nvSpPr>
          <p:cNvPr id="144" name="Straight Connector 6"/>
          <p:cNvSpPr/>
          <p:nvPr/>
        </p:nvSpPr>
        <p:spPr>
          <a:xfrm>
            <a:off x="813248" y="4940807"/>
            <a:ext cx="1" cy="123445"/>
          </a:xfrm>
          <a:prstGeom prst="line">
            <a:avLst/>
          </a:prstGeom>
          <a:ln w="3175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14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24" y="4931433"/>
            <a:ext cx="476251" cy="169418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Rectangle 4"/>
          <p:cNvSpPr/>
          <p:nvPr/>
        </p:nvSpPr>
        <p:spPr>
          <a:xfrm>
            <a:off x="0" y="0"/>
            <a:ext cx="95250" cy="5143500"/>
          </a:xfrm>
          <a:prstGeom prst="rect">
            <a:avLst/>
          </a:prstGeom>
          <a:solidFill>
            <a:srgbClr val="00689B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57189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147" name="title"/>
          <p:cNvSpPr txBox="1"/>
          <p:nvPr>
            <p:ph type="title" hasCustomPrompt="1"/>
          </p:nvPr>
        </p:nvSpPr>
        <p:spPr>
          <a:xfrm>
            <a:off x="451721" y="223907"/>
            <a:ext cx="5822919" cy="36128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 sz="180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</a:lstStyle>
          <a:p>
            <a:pPr/>
            <a:r>
              <a:t>title</a:t>
            </a:r>
          </a:p>
        </p:txBody>
      </p:sp>
      <p:pic>
        <p:nvPicPr>
          <p:cNvPr id="148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37551" y="253122"/>
            <a:ext cx="1040690" cy="3028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9_Text-with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ctangle 9"/>
          <p:cNvSpPr/>
          <p:nvPr/>
        </p:nvSpPr>
        <p:spPr>
          <a:xfrm>
            <a:off x="-1" y="4856479"/>
            <a:ext cx="9155208" cy="298227"/>
          </a:xfrm>
          <a:prstGeom prst="rect">
            <a:avLst/>
          </a:prstGeom>
          <a:solidFill>
            <a:srgbClr val="46454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7" name="TextBox 37"/>
          <p:cNvSpPr txBox="1"/>
          <p:nvPr/>
        </p:nvSpPr>
        <p:spPr>
          <a:xfrm>
            <a:off x="914849" y="4921739"/>
            <a:ext cx="2247901" cy="15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>
              <a:defRPr spc="15" sz="600">
                <a:solidFill>
                  <a:schemeClr val="accent1"/>
                </a:solidFill>
              </a:defRPr>
            </a:lvl1pPr>
          </a:lstStyle>
          <a:p>
            <a:pPr/>
            <a:r>
              <a:t>CONFIDENTIAL</a:t>
            </a:r>
          </a:p>
        </p:txBody>
      </p:sp>
      <p:sp>
        <p:nvSpPr>
          <p:cNvPr id="158" name="Straight Connector 6"/>
          <p:cNvSpPr/>
          <p:nvPr/>
        </p:nvSpPr>
        <p:spPr>
          <a:xfrm>
            <a:off x="813248" y="4940807"/>
            <a:ext cx="1" cy="123445"/>
          </a:xfrm>
          <a:prstGeom prst="line">
            <a:avLst/>
          </a:prstGeom>
          <a:ln w="3175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159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24" y="4931433"/>
            <a:ext cx="476251" cy="169418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Image &amp; Text Slide"/>
          <p:cNvSpPr txBox="1"/>
          <p:nvPr>
            <p:ph type="title" hasCustomPrompt="1"/>
          </p:nvPr>
        </p:nvSpPr>
        <p:spPr>
          <a:xfrm>
            <a:off x="586331" y="375321"/>
            <a:ext cx="5928782" cy="361289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 sz="3000"/>
            </a:lvl1pPr>
          </a:lstStyle>
          <a:p>
            <a:pPr/>
            <a:r>
              <a:t>Image &amp; Text Slide</a:t>
            </a:r>
          </a:p>
        </p:txBody>
      </p:sp>
      <p:sp>
        <p:nvSpPr>
          <p:cNvPr id="161" name="Body Level One…"/>
          <p:cNvSpPr txBox="1"/>
          <p:nvPr>
            <p:ph type="body" sz="half" idx="1" hasCustomPrompt="1"/>
          </p:nvPr>
        </p:nvSpPr>
        <p:spPr>
          <a:xfrm>
            <a:off x="4572001" y="1555750"/>
            <a:ext cx="3883026" cy="3175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600"/>
              </a:lnSpc>
              <a:spcBef>
                <a:spcPts val="400"/>
              </a:spcBef>
              <a:buClrTx/>
              <a:buSzTx/>
              <a:buFontTx/>
              <a:buNone/>
              <a:defRPr sz="1800"/>
            </a:lvl1pPr>
            <a:lvl2pPr marL="618445" indent="-275545">
              <a:lnSpc>
                <a:spcPts val="2600"/>
              </a:lnSpc>
              <a:spcBef>
                <a:spcPts val="400"/>
              </a:spcBef>
              <a:buClrTx/>
              <a:buFontTx/>
              <a:defRPr sz="1800"/>
            </a:lvl2pPr>
            <a:lvl3pPr marL="942975" indent="-257175">
              <a:lnSpc>
                <a:spcPts val="2600"/>
              </a:lnSpc>
              <a:spcBef>
                <a:spcPts val="400"/>
              </a:spcBef>
              <a:buClrTx/>
              <a:buFontTx/>
              <a:defRPr sz="1800"/>
            </a:lvl3pPr>
            <a:lvl4pPr marL="1337310" indent="-308610">
              <a:lnSpc>
                <a:spcPts val="2600"/>
              </a:lnSpc>
              <a:spcBef>
                <a:spcPts val="400"/>
              </a:spcBef>
              <a:buClrTx/>
              <a:buFontTx/>
              <a:defRPr sz="1800"/>
            </a:lvl4pPr>
            <a:lvl5pPr marL="1757362" indent="-385762">
              <a:lnSpc>
                <a:spcPts val="2600"/>
              </a:lnSpc>
              <a:spcBef>
                <a:spcPts val="400"/>
              </a:spcBef>
              <a:buClrTx/>
              <a:buFontTx/>
              <a:defRPr sz="1800"/>
            </a:lvl5pPr>
          </a:lstStyle>
          <a:p>
            <a:pPr/>
            <a:r>
              <a:t>Aenean eu leo quam. Pellentesque ornare sem lacinia quam venenatis vestibulum. Etiam porta sem malesuada magna mollis euismod. Nullam id dolor id nibh ultricies vehicula ut id elit.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62" name="Picture Placeholder 2"/>
          <p:cNvSpPr/>
          <p:nvPr>
            <p:ph type="pic" sz="half" idx="21"/>
          </p:nvPr>
        </p:nvSpPr>
        <p:spPr>
          <a:xfrm>
            <a:off x="687387" y="1555750"/>
            <a:ext cx="3643314" cy="3175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pic>
        <p:nvPicPr>
          <p:cNvPr id="163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95065" y="383785"/>
            <a:ext cx="1371073" cy="399004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Rectangle 7"/>
          <p:cNvSpPr/>
          <p:nvPr/>
        </p:nvSpPr>
        <p:spPr>
          <a:xfrm>
            <a:off x="0" y="0"/>
            <a:ext cx="95250" cy="5143500"/>
          </a:xfrm>
          <a:prstGeom prst="rect">
            <a:avLst/>
          </a:prstGeom>
          <a:solidFill>
            <a:srgbClr val="EE3254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57200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Tech Stu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9"/>
          <p:cNvSpPr/>
          <p:nvPr/>
        </p:nvSpPr>
        <p:spPr>
          <a:xfrm>
            <a:off x="-1" y="4856479"/>
            <a:ext cx="9155208" cy="298227"/>
          </a:xfrm>
          <a:prstGeom prst="rect">
            <a:avLst/>
          </a:prstGeom>
          <a:solidFill>
            <a:srgbClr val="46454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3" name="TextBox 37"/>
          <p:cNvSpPr txBox="1"/>
          <p:nvPr/>
        </p:nvSpPr>
        <p:spPr>
          <a:xfrm>
            <a:off x="914849" y="4921739"/>
            <a:ext cx="2247901" cy="15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>
              <a:defRPr spc="15" sz="600">
                <a:solidFill>
                  <a:schemeClr val="accent1"/>
                </a:solidFill>
              </a:defRPr>
            </a:lvl1pPr>
          </a:lstStyle>
          <a:p>
            <a:pPr/>
            <a:r>
              <a:t>CONFIDENTIAL</a:t>
            </a:r>
          </a:p>
        </p:txBody>
      </p:sp>
      <p:sp>
        <p:nvSpPr>
          <p:cNvPr id="174" name="Straight Connector 6"/>
          <p:cNvSpPr/>
          <p:nvPr/>
        </p:nvSpPr>
        <p:spPr>
          <a:xfrm>
            <a:off x="813248" y="4940807"/>
            <a:ext cx="1" cy="123445"/>
          </a:xfrm>
          <a:prstGeom prst="line">
            <a:avLst/>
          </a:prstGeom>
          <a:ln w="3175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17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24" y="4931433"/>
            <a:ext cx="476251" cy="169418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Rectangle 4"/>
          <p:cNvSpPr/>
          <p:nvPr/>
        </p:nvSpPr>
        <p:spPr>
          <a:xfrm>
            <a:off x="0" y="0"/>
            <a:ext cx="95250" cy="5143500"/>
          </a:xfrm>
          <a:prstGeom prst="rect">
            <a:avLst/>
          </a:prstGeom>
          <a:solidFill>
            <a:srgbClr val="00689B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57189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177" name="Title"/>
          <p:cNvSpPr txBox="1"/>
          <p:nvPr>
            <p:ph type="title" hasCustomPrompt="1"/>
          </p:nvPr>
        </p:nvSpPr>
        <p:spPr>
          <a:xfrm>
            <a:off x="451721" y="244690"/>
            <a:ext cx="6874366" cy="415498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 cap="none" sz="210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</a:lstStyle>
          <a:p>
            <a:pPr/>
            <a:r>
              <a:t>Title</a:t>
            </a:r>
          </a:p>
        </p:txBody>
      </p:sp>
      <p:pic>
        <p:nvPicPr>
          <p:cNvPr id="178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37551" y="253122"/>
            <a:ext cx="1040690" cy="302857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Body Level One…"/>
          <p:cNvSpPr txBox="1"/>
          <p:nvPr>
            <p:ph type="body" sz="quarter" idx="1"/>
          </p:nvPr>
        </p:nvSpPr>
        <p:spPr>
          <a:xfrm>
            <a:off x="448891" y="-2"/>
            <a:ext cx="8695111" cy="22390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100"/>
              </a:spcBef>
              <a:buClrTx/>
              <a:buSzTx/>
              <a:buFontTx/>
              <a:buNone/>
              <a:defRPr cap="all" sz="700">
                <a:solidFill>
                  <a:srgbClr val="A3A1A4"/>
                </a:solidFill>
              </a:defRPr>
            </a:lvl1pPr>
            <a:lvl2pPr marL="450056" indent="-107156">
              <a:lnSpc>
                <a:spcPct val="100000"/>
              </a:lnSpc>
              <a:spcBef>
                <a:spcPts val="100"/>
              </a:spcBef>
              <a:buClrTx/>
              <a:buFontTx/>
              <a:defRPr cap="all" sz="700">
                <a:solidFill>
                  <a:srgbClr val="A3A1A4"/>
                </a:solidFill>
              </a:defRPr>
            </a:lvl2pPr>
            <a:lvl3pPr marL="785812" indent="-100012">
              <a:lnSpc>
                <a:spcPct val="100000"/>
              </a:lnSpc>
              <a:spcBef>
                <a:spcPts val="100"/>
              </a:spcBef>
              <a:buClrTx/>
              <a:buFontTx/>
              <a:defRPr cap="all" sz="700">
                <a:solidFill>
                  <a:srgbClr val="A3A1A4"/>
                </a:solidFill>
              </a:defRPr>
            </a:lvl3pPr>
            <a:lvl4pPr marL="1148714" indent="-120014">
              <a:lnSpc>
                <a:spcPct val="100000"/>
              </a:lnSpc>
              <a:spcBef>
                <a:spcPts val="100"/>
              </a:spcBef>
              <a:buClrTx/>
              <a:buFontTx/>
              <a:defRPr cap="all" sz="700">
                <a:solidFill>
                  <a:srgbClr val="A3A1A4"/>
                </a:solidFill>
              </a:defRPr>
            </a:lvl4pPr>
            <a:lvl5pPr marL="1521618" indent="-150018">
              <a:lnSpc>
                <a:spcPct val="100000"/>
              </a:lnSpc>
              <a:spcBef>
                <a:spcPts val="100"/>
              </a:spcBef>
              <a:buClrTx/>
              <a:buFontTx/>
              <a:defRPr cap="all" sz="700">
                <a:solidFill>
                  <a:srgbClr val="A3A1A4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 9"/>
          <p:cNvSpPr/>
          <p:nvPr/>
        </p:nvSpPr>
        <p:spPr>
          <a:xfrm>
            <a:off x="-1" y="4856479"/>
            <a:ext cx="9155208" cy="298227"/>
          </a:xfrm>
          <a:prstGeom prst="rect">
            <a:avLst/>
          </a:prstGeom>
          <a:solidFill>
            <a:srgbClr val="46454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8" name="TextBox 37"/>
          <p:cNvSpPr txBox="1"/>
          <p:nvPr/>
        </p:nvSpPr>
        <p:spPr>
          <a:xfrm>
            <a:off x="914849" y="4921739"/>
            <a:ext cx="2247901" cy="15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>
              <a:defRPr spc="15" sz="600">
                <a:solidFill>
                  <a:schemeClr val="accent1"/>
                </a:solidFill>
              </a:defRPr>
            </a:lvl1pPr>
          </a:lstStyle>
          <a:p>
            <a:pPr/>
            <a:r>
              <a:t>CONFIDENTIAL</a:t>
            </a:r>
          </a:p>
        </p:txBody>
      </p:sp>
      <p:sp>
        <p:nvSpPr>
          <p:cNvPr id="189" name="Straight Connector 6"/>
          <p:cNvSpPr/>
          <p:nvPr/>
        </p:nvSpPr>
        <p:spPr>
          <a:xfrm>
            <a:off x="813248" y="4940807"/>
            <a:ext cx="1" cy="123445"/>
          </a:xfrm>
          <a:prstGeom prst="line">
            <a:avLst/>
          </a:prstGeom>
          <a:ln w="3175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19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24" y="4931433"/>
            <a:ext cx="476251" cy="169418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Picture Placeholder 10"/>
          <p:cNvSpPr/>
          <p:nvPr>
            <p:ph type="pic" idx="2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92" name="Body Level One…"/>
          <p:cNvSpPr txBox="1"/>
          <p:nvPr>
            <p:ph type="body" sz="quarter" idx="1" hasCustomPrompt="1"/>
          </p:nvPr>
        </p:nvSpPr>
        <p:spPr>
          <a:xfrm>
            <a:off x="631825" y="1556683"/>
            <a:ext cx="6910389" cy="574004"/>
          </a:xfrm>
          <a:prstGeom prst="rect">
            <a:avLst/>
          </a:prstGeom>
        </p:spPr>
        <p:txBody>
          <a:bodyPr lIns="34290" tIns="34290" rIns="34290" bIns="34290"/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pc="-150" sz="41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538162" indent="-195262">
              <a:lnSpc>
                <a:spcPct val="80000"/>
              </a:lnSpc>
              <a:spcBef>
                <a:spcPts val="0"/>
              </a:spcBef>
              <a:buClrTx/>
              <a:buFontTx/>
              <a:defRPr spc="-150" sz="41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842010" indent="-156210">
              <a:lnSpc>
                <a:spcPct val="80000"/>
              </a:lnSpc>
              <a:spcBef>
                <a:spcPts val="0"/>
              </a:spcBef>
              <a:buClrTx/>
              <a:buFontTx/>
              <a:defRPr spc="-150" sz="41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1184910" indent="-156210">
              <a:lnSpc>
                <a:spcPct val="80000"/>
              </a:lnSpc>
              <a:spcBef>
                <a:spcPts val="0"/>
              </a:spcBef>
              <a:buClrTx/>
              <a:buFontTx/>
              <a:defRPr spc="-150" sz="41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1527810" indent="-156210">
              <a:lnSpc>
                <a:spcPct val="80000"/>
              </a:lnSpc>
              <a:spcBef>
                <a:spcPts val="0"/>
              </a:spcBef>
              <a:buClrTx/>
              <a:buFontTx/>
              <a:defRPr spc="-150" sz="41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</a:lstStyle>
          <a:p>
            <a:pPr/>
            <a:r>
              <a:t>CLICK TO ADD 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93" name="Text Placeholder 7"/>
          <p:cNvSpPr/>
          <p:nvPr>
            <p:ph type="body" sz="quarter" idx="22" hasCustomPrompt="1"/>
          </p:nvPr>
        </p:nvSpPr>
        <p:spPr>
          <a:xfrm>
            <a:off x="660400" y="3340101"/>
            <a:ext cx="6488115" cy="284694"/>
          </a:xfrm>
          <a:prstGeom prst="rect">
            <a:avLst/>
          </a:prstGeom>
        </p:spPr>
        <p:txBody>
          <a:bodyPr lIns="34290" tIns="34290" rIns="34290" bIns="34290"/>
          <a:lstStyle>
            <a:lvl1pPr marL="0" indent="0" defTabSz="298322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218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CLICK TO ADD SUBTITLE</a:t>
            </a:r>
          </a:p>
        </p:txBody>
      </p:sp>
      <p:sp>
        <p:nvSpPr>
          <p:cNvPr id="194" name="Text Placeholder 11"/>
          <p:cNvSpPr/>
          <p:nvPr>
            <p:ph type="body" sz="quarter" idx="23" hasCustomPrompt="1"/>
          </p:nvPr>
        </p:nvSpPr>
        <p:spPr>
          <a:xfrm>
            <a:off x="660398" y="4094615"/>
            <a:ext cx="3649664" cy="279798"/>
          </a:xfrm>
          <a:prstGeom prst="rect">
            <a:avLst/>
          </a:prstGeom>
        </p:spPr>
        <p:txBody>
          <a:bodyPr lIns="34290" tIns="34290" rIns="34290" bIns="34290"/>
          <a:lstStyle>
            <a:lvl1pPr marL="0" indent="0">
              <a:lnSpc>
                <a:spcPct val="100000"/>
              </a:lnSpc>
              <a:spcBef>
                <a:spcPts val="300"/>
              </a:spcBef>
              <a:buClrTx/>
              <a:buSzTx/>
              <a:buFontTx/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/>
            <a:r>
              <a:t>MONTH DATE, YEAR</a:t>
            </a:r>
          </a:p>
        </p:txBody>
      </p:sp>
      <p:sp>
        <p:nvSpPr>
          <p:cNvPr id="195" name="Picture Placeholder 2"/>
          <p:cNvSpPr/>
          <p:nvPr>
            <p:ph type="pic" sz="quarter" idx="24"/>
          </p:nvPr>
        </p:nvSpPr>
        <p:spPr>
          <a:xfrm>
            <a:off x="627879" y="504826"/>
            <a:ext cx="1243503" cy="45823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icture Placeholder 10"/>
          <p:cNvSpPr/>
          <p:nvPr>
            <p:ph type="pic" idx="2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03" name="Body Level One…"/>
          <p:cNvSpPr txBox="1"/>
          <p:nvPr>
            <p:ph type="body" sz="quarter" idx="1" hasCustomPrompt="1"/>
          </p:nvPr>
        </p:nvSpPr>
        <p:spPr>
          <a:xfrm>
            <a:off x="631825" y="1556682"/>
            <a:ext cx="6910389" cy="595036"/>
          </a:xfrm>
          <a:prstGeom prst="rect">
            <a:avLst/>
          </a:prstGeom>
        </p:spPr>
        <p:txBody>
          <a:bodyPr lIns="34290" tIns="34290" rIns="34290" bIns="34290"/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pc="-150" sz="41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538162" indent="-195262">
              <a:lnSpc>
                <a:spcPct val="80000"/>
              </a:lnSpc>
              <a:spcBef>
                <a:spcPts val="0"/>
              </a:spcBef>
              <a:buClrTx/>
              <a:buFontTx/>
              <a:defRPr spc="-150" sz="41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842010" indent="-156210">
              <a:lnSpc>
                <a:spcPct val="80000"/>
              </a:lnSpc>
              <a:spcBef>
                <a:spcPts val="0"/>
              </a:spcBef>
              <a:buClrTx/>
              <a:buFontTx/>
              <a:defRPr spc="-150" sz="41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1184910" indent="-156210">
              <a:lnSpc>
                <a:spcPct val="80000"/>
              </a:lnSpc>
              <a:spcBef>
                <a:spcPts val="0"/>
              </a:spcBef>
              <a:buClrTx/>
              <a:buFontTx/>
              <a:defRPr spc="-150" sz="41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1527810" indent="-156210">
              <a:lnSpc>
                <a:spcPct val="80000"/>
              </a:lnSpc>
              <a:spcBef>
                <a:spcPts val="0"/>
              </a:spcBef>
              <a:buClrTx/>
              <a:buFontTx/>
              <a:defRPr spc="-150" sz="41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</a:lstStyle>
          <a:p>
            <a:pPr/>
            <a:r>
              <a:t>CLICK TO ADD 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04" name="Text Placeholder 7"/>
          <p:cNvSpPr/>
          <p:nvPr>
            <p:ph type="body" sz="quarter" idx="22" hasCustomPrompt="1"/>
          </p:nvPr>
        </p:nvSpPr>
        <p:spPr>
          <a:xfrm>
            <a:off x="660399" y="3340101"/>
            <a:ext cx="6488115" cy="284694"/>
          </a:xfrm>
          <a:prstGeom prst="rect">
            <a:avLst/>
          </a:prstGeom>
        </p:spPr>
        <p:txBody>
          <a:bodyPr lIns="34290" tIns="34290" rIns="34290" bIns="34290"/>
          <a:lstStyle>
            <a:lvl1pPr marL="0" indent="0" defTabSz="298322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218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CLICK TO ADD SUBTITLE</a:t>
            </a:r>
          </a:p>
        </p:txBody>
      </p:sp>
      <p:sp>
        <p:nvSpPr>
          <p:cNvPr id="205" name="Text Placeholder 11"/>
          <p:cNvSpPr/>
          <p:nvPr>
            <p:ph type="body" sz="quarter" idx="23" hasCustomPrompt="1"/>
          </p:nvPr>
        </p:nvSpPr>
        <p:spPr>
          <a:xfrm>
            <a:off x="660398" y="4094614"/>
            <a:ext cx="3649664" cy="279798"/>
          </a:xfrm>
          <a:prstGeom prst="rect">
            <a:avLst/>
          </a:prstGeom>
        </p:spPr>
        <p:txBody>
          <a:bodyPr lIns="34290" tIns="34290" rIns="34290" bIns="34290"/>
          <a:lstStyle>
            <a:lvl1pPr marL="0" indent="0">
              <a:lnSpc>
                <a:spcPct val="100000"/>
              </a:lnSpc>
              <a:spcBef>
                <a:spcPts val="300"/>
              </a:spcBef>
              <a:buClrTx/>
              <a:buSzTx/>
              <a:buFontTx/>
              <a:buNone/>
              <a:defRPr sz="1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MONTH DATE, YEAR</a:t>
            </a:r>
          </a:p>
        </p:txBody>
      </p:sp>
      <p:sp>
        <p:nvSpPr>
          <p:cNvPr id="206" name="Picture Placeholder 2"/>
          <p:cNvSpPr/>
          <p:nvPr>
            <p:ph type="pic" sz="quarter" idx="24"/>
          </p:nvPr>
        </p:nvSpPr>
        <p:spPr>
          <a:xfrm>
            <a:off x="627879" y="504826"/>
            <a:ext cx="1243503" cy="45823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07" name="Slide Number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>
                <a:solidFill>
                  <a:srgbClr val="464547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icture Placeholder 10"/>
          <p:cNvSpPr/>
          <p:nvPr>
            <p:ph type="pic" idx="2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15" name="Body Level One…"/>
          <p:cNvSpPr txBox="1"/>
          <p:nvPr>
            <p:ph type="body" sz="quarter" idx="1" hasCustomPrompt="1"/>
          </p:nvPr>
        </p:nvSpPr>
        <p:spPr>
          <a:xfrm>
            <a:off x="631825" y="1556683"/>
            <a:ext cx="6910389" cy="574004"/>
          </a:xfrm>
          <a:prstGeom prst="rect">
            <a:avLst/>
          </a:prstGeom>
        </p:spPr>
        <p:txBody>
          <a:bodyPr lIns="34290" tIns="34290" rIns="34290" bIns="34290"/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pc="-150" sz="41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538162" indent="-195262">
              <a:lnSpc>
                <a:spcPct val="80000"/>
              </a:lnSpc>
              <a:spcBef>
                <a:spcPts val="0"/>
              </a:spcBef>
              <a:buClrTx/>
              <a:buFontTx/>
              <a:defRPr spc="-150" sz="41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842010" indent="-156210">
              <a:lnSpc>
                <a:spcPct val="80000"/>
              </a:lnSpc>
              <a:spcBef>
                <a:spcPts val="0"/>
              </a:spcBef>
              <a:buClrTx/>
              <a:buFontTx/>
              <a:defRPr spc="-150" sz="41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1184910" indent="-156210">
              <a:lnSpc>
                <a:spcPct val="80000"/>
              </a:lnSpc>
              <a:spcBef>
                <a:spcPts val="0"/>
              </a:spcBef>
              <a:buClrTx/>
              <a:buFontTx/>
              <a:defRPr spc="-150" sz="41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1527810" indent="-156210">
              <a:lnSpc>
                <a:spcPct val="80000"/>
              </a:lnSpc>
              <a:spcBef>
                <a:spcPts val="0"/>
              </a:spcBef>
              <a:buClrTx/>
              <a:buFontTx/>
              <a:defRPr spc="-150" sz="41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</a:lstStyle>
          <a:p>
            <a:pPr/>
            <a:r>
              <a:t>CLICK TO ADD 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16" name="Text Placeholder 7"/>
          <p:cNvSpPr/>
          <p:nvPr>
            <p:ph type="body" sz="quarter" idx="22" hasCustomPrompt="1"/>
          </p:nvPr>
        </p:nvSpPr>
        <p:spPr>
          <a:xfrm>
            <a:off x="660400" y="3340101"/>
            <a:ext cx="6488115" cy="284694"/>
          </a:xfrm>
          <a:prstGeom prst="rect">
            <a:avLst/>
          </a:prstGeom>
        </p:spPr>
        <p:txBody>
          <a:bodyPr lIns="34290" tIns="34290" rIns="34290" bIns="34290"/>
          <a:lstStyle>
            <a:lvl1pPr marL="0" indent="0" defTabSz="298322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1218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CLICK TO ADD SUBTITLE</a:t>
            </a:r>
          </a:p>
        </p:txBody>
      </p:sp>
      <p:sp>
        <p:nvSpPr>
          <p:cNvPr id="217" name="Text Placeholder 11"/>
          <p:cNvSpPr/>
          <p:nvPr>
            <p:ph type="body" sz="quarter" idx="23" hasCustomPrompt="1"/>
          </p:nvPr>
        </p:nvSpPr>
        <p:spPr>
          <a:xfrm>
            <a:off x="660398" y="4094615"/>
            <a:ext cx="3649664" cy="279798"/>
          </a:xfrm>
          <a:prstGeom prst="rect">
            <a:avLst/>
          </a:prstGeom>
        </p:spPr>
        <p:txBody>
          <a:bodyPr lIns="34290" tIns="34290" rIns="34290" bIns="34290"/>
          <a:lstStyle>
            <a:lvl1pPr marL="0" indent="0">
              <a:lnSpc>
                <a:spcPct val="100000"/>
              </a:lnSpc>
              <a:spcBef>
                <a:spcPts val="300"/>
              </a:spcBef>
              <a:buClrTx/>
              <a:buSzTx/>
              <a:buFontTx/>
              <a:buNone/>
              <a:defRPr sz="1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MONTH DATE, YEAR</a:t>
            </a:r>
          </a:p>
        </p:txBody>
      </p:sp>
      <p:sp>
        <p:nvSpPr>
          <p:cNvPr id="218" name="Picture Placeholder 2"/>
          <p:cNvSpPr/>
          <p:nvPr>
            <p:ph type="pic" sz="quarter" idx="24"/>
          </p:nvPr>
        </p:nvSpPr>
        <p:spPr>
          <a:xfrm>
            <a:off x="627879" y="504826"/>
            <a:ext cx="1243503" cy="45823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219" name="Slide Number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>
                <a:solidFill>
                  <a:srgbClr val="464547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aseStury_2in1-UPD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9"/>
          <p:cNvSpPr/>
          <p:nvPr/>
        </p:nvSpPr>
        <p:spPr>
          <a:xfrm>
            <a:off x="-1" y="4856479"/>
            <a:ext cx="9155208" cy="298227"/>
          </a:xfrm>
          <a:prstGeom prst="rect">
            <a:avLst/>
          </a:prstGeom>
          <a:solidFill>
            <a:srgbClr val="46454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" name="Straight Connector 6"/>
          <p:cNvSpPr/>
          <p:nvPr/>
        </p:nvSpPr>
        <p:spPr>
          <a:xfrm>
            <a:off x="813248" y="4940807"/>
            <a:ext cx="1" cy="123445"/>
          </a:xfrm>
          <a:prstGeom prst="line">
            <a:avLst/>
          </a:prstGeom>
          <a:ln w="3175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3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24" y="4931433"/>
            <a:ext cx="476251" cy="169418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Body Level One…"/>
          <p:cNvSpPr txBox="1"/>
          <p:nvPr>
            <p:ph type="body" sz="quarter" idx="1" hasCustomPrompt="1"/>
          </p:nvPr>
        </p:nvSpPr>
        <p:spPr>
          <a:xfrm>
            <a:off x="0" y="0"/>
            <a:ext cx="9144000" cy="699517"/>
          </a:xfrm>
          <a:prstGeom prst="rect">
            <a:avLst/>
          </a:prstGeom>
          <a:solidFill>
            <a:srgbClr val="FFFFFF"/>
          </a:solidFill>
          <a:effectLst>
            <a:outerShdw sx="100000" sy="100000" kx="0" ky="0" algn="b" rotWithShape="0" blurRad="38100" dist="25400" dir="5400000">
              <a:srgbClr val="000000">
                <a:alpha val="30000"/>
              </a:srgbClr>
            </a:outerShdw>
          </a:effectLst>
        </p:spPr>
        <p:txBody>
          <a:bodyPr lIns="34290" tIns="34290" rIns="34290" bIns="34290" anchor="ctr"/>
          <a:lstStyle>
            <a:lvl1pPr marL="0" indent="0">
              <a:lnSpc>
                <a:spcPct val="100000"/>
              </a:lnSpc>
              <a:spcBef>
                <a:spcPts val="400"/>
              </a:spcBef>
              <a:buClrTx/>
              <a:buSzTx/>
              <a:buFontTx/>
              <a:buNone/>
              <a:defRPr cap="all" sz="2000">
                <a:latin typeface="Arial Black"/>
                <a:ea typeface="Arial Black"/>
                <a:cs typeface="Arial Black"/>
                <a:sym typeface="Arial Black"/>
              </a:defRPr>
            </a:lvl1pPr>
            <a:lvl2pPr marL="649061" indent="-306161">
              <a:lnSpc>
                <a:spcPct val="100000"/>
              </a:lnSpc>
              <a:spcBef>
                <a:spcPts val="400"/>
              </a:spcBef>
              <a:buClrTx/>
              <a:buFontTx/>
              <a:defRPr cap="all" sz="2000">
                <a:latin typeface="Arial Black"/>
                <a:ea typeface="Arial Black"/>
                <a:cs typeface="Arial Black"/>
                <a:sym typeface="Arial Black"/>
              </a:defRPr>
            </a:lvl2pPr>
            <a:lvl3pPr marL="971550" indent="-285750">
              <a:lnSpc>
                <a:spcPct val="100000"/>
              </a:lnSpc>
              <a:spcBef>
                <a:spcPts val="400"/>
              </a:spcBef>
              <a:buClrTx/>
              <a:buFontTx/>
              <a:defRPr cap="all" sz="2000">
                <a:latin typeface="Arial Black"/>
                <a:ea typeface="Arial Black"/>
                <a:cs typeface="Arial Black"/>
                <a:sym typeface="Arial Black"/>
              </a:defRPr>
            </a:lvl3pPr>
            <a:lvl4pPr marL="1371600" indent="-342900">
              <a:lnSpc>
                <a:spcPct val="100000"/>
              </a:lnSpc>
              <a:spcBef>
                <a:spcPts val="400"/>
              </a:spcBef>
              <a:buClrTx/>
              <a:buFontTx/>
              <a:defRPr cap="all" sz="2000">
                <a:latin typeface="Arial Black"/>
                <a:ea typeface="Arial Black"/>
                <a:cs typeface="Arial Black"/>
                <a:sym typeface="Arial Black"/>
              </a:defRPr>
            </a:lvl4pPr>
            <a:lvl5pPr marL="1800225" indent="-428625">
              <a:lnSpc>
                <a:spcPct val="100000"/>
              </a:lnSpc>
              <a:spcBef>
                <a:spcPts val="400"/>
              </a:spcBef>
              <a:buClrTx/>
              <a:buFontTx/>
              <a:defRPr cap="all" sz="2000">
                <a:latin typeface="Arial Black"/>
                <a:ea typeface="Arial Black"/>
                <a:cs typeface="Arial Black"/>
                <a:sym typeface="Arial Black"/>
              </a:defRPr>
            </a:lvl5pPr>
          </a:lstStyle>
          <a:p>
            <a:pPr/>
            <a:r>
              <a:t>CLICK TO ADD 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3" name="Text Placeholder 2"/>
          <p:cNvSpPr/>
          <p:nvPr>
            <p:ph type="body" sz="quarter" idx="21" hasCustomPrompt="1"/>
          </p:nvPr>
        </p:nvSpPr>
        <p:spPr>
          <a:xfrm>
            <a:off x="418148" y="990996"/>
            <a:ext cx="1480577" cy="223139"/>
          </a:xfrm>
          <a:prstGeom prst="rect">
            <a:avLst/>
          </a:prstGeom>
          <a:solidFill>
            <a:schemeClr val="accent2"/>
          </a:solidFill>
        </p:spPr>
        <p:txBody>
          <a:bodyPr lIns="34290" tIns="34290" rIns="34290" bIns="34290"/>
          <a:lstStyle>
            <a:lvl1pPr marL="0" indent="0" defTabSz="325754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95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TITLE TO GO HERE</a:t>
            </a:r>
          </a:p>
        </p:txBody>
      </p:sp>
      <p:sp>
        <p:nvSpPr>
          <p:cNvPr id="34" name="Text Placeholder 2"/>
          <p:cNvSpPr/>
          <p:nvPr>
            <p:ph type="body" sz="quarter" idx="22" hasCustomPrompt="1"/>
          </p:nvPr>
        </p:nvSpPr>
        <p:spPr>
          <a:xfrm>
            <a:off x="4921396" y="990996"/>
            <a:ext cx="1480577" cy="223139"/>
          </a:xfrm>
          <a:prstGeom prst="rect">
            <a:avLst/>
          </a:prstGeom>
          <a:solidFill>
            <a:schemeClr val="accent2"/>
          </a:solidFill>
        </p:spPr>
        <p:txBody>
          <a:bodyPr lIns="34290" tIns="34290" rIns="34290" bIns="34290"/>
          <a:lstStyle>
            <a:lvl1pPr marL="0" indent="0" defTabSz="325754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95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TITLE TO GO HERE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aseStudy_2i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9"/>
          <p:cNvSpPr/>
          <p:nvPr/>
        </p:nvSpPr>
        <p:spPr>
          <a:xfrm>
            <a:off x="-1" y="4856479"/>
            <a:ext cx="9155208" cy="298227"/>
          </a:xfrm>
          <a:prstGeom prst="rect">
            <a:avLst/>
          </a:prstGeom>
          <a:solidFill>
            <a:srgbClr val="46454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" name="TextBox 37"/>
          <p:cNvSpPr txBox="1"/>
          <p:nvPr/>
        </p:nvSpPr>
        <p:spPr>
          <a:xfrm>
            <a:off x="914849" y="4921739"/>
            <a:ext cx="2247901" cy="15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>
              <a:defRPr spc="15" sz="600">
                <a:solidFill>
                  <a:schemeClr val="accent1"/>
                </a:solidFill>
              </a:defRPr>
            </a:lvl1pPr>
          </a:lstStyle>
          <a:p>
            <a:pPr/>
            <a:r>
              <a:t>CONFIDENTIAL</a:t>
            </a:r>
          </a:p>
        </p:txBody>
      </p:sp>
      <p:sp>
        <p:nvSpPr>
          <p:cNvPr id="44" name="Straight Connector 6"/>
          <p:cNvSpPr/>
          <p:nvPr/>
        </p:nvSpPr>
        <p:spPr>
          <a:xfrm>
            <a:off x="813248" y="4940807"/>
            <a:ext cx="1" cy="123445"/>
          </a:xfrm>
          <a:prstGeom prst="line">
            <a:avLst/>
          </a:prstGeom>
          <a:ln w="3175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4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24" y="4931433"/>
            <a:ext cx="476251" cy="169418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Body Level One…"/>
          <p:cNvSpPr txBox="1"/>
          <p:nvPr>
            <p:ph type="body" sz="quarter" idx="1" hasCustomPrompt="1"/>
          </p:nvPr>
        </p:nvSpPr>
        <p:spPr>
          <a:xfrm>
            <a:off x="0" y="0"/>
            <a:ext cx="9144000" cy="699517"/>
          </a:xfrm>
          <a:prstGeom prst="rect">
            <a:avLst/>
          </a:prstGeom>
          <a:solidFill>
            <a:srgbClr val="FFFFFF"/>
          </a:solidFill>
          <a:effectLst>
            <a:outerShdw sx="100000" sy="100000" kx="0" ky="0" algn="b" rotWithShape="0" blurRad="38100" dist="25400" dir="5400000">
              <a:srgbClr val="000000">
                <a:alpha val="30000"/>
              </a:srgbClr>
            </a:outerShdw>
          </a:effectLst>
        </p:spPr>
        <p:txBody>
          <a:bodyPr lIns="34290" tIns="34290" rIns="34290" bIns="34290" anchor="ctr"/>
          <a:lstStyle>
            <a:lvl1pPr marL="0" indent="0">
              <a:lnSpc>
                <a:spcPct val="100000"/>
              </a:lnSpc>
              <a:spcBef>
                <a:spcPts val="400"/>
              </a:spcBef>
              <a:buClrTx/>
              <a:buSzTx/>
              <a:buFontTx/>
              <a:buNone/>
              <a:defRPr cap="all" sz="2000">
                <a:latin typeface="Arial Black"/>
                <a:ea typeface="Arial Black"/>
                <a:cs typeface="Arial Black"/>
                <a:sym typeface="Arial Black"/>
              </a:defRPr>
            </a:lvl1pPr>
            <a:lvl2pPr marL="649061" indent="-306161">
              <a:lnSpc>
                <a:spcPct val="100000"/>
              </a:lnSpc>
              <a:spcBef>
                <a:spcPts val="400"/>
              </a:spcBef>
              <a:buClrTx/>
              <a:buFontTx/>
              <a:defRPr cap="all" sz="2000">
                <a:latin typeface="Arial Black"/>
                <a:ea typeface="Arial Black"/>
                <a:cs typeface="Arial Black"/>
                <a:sym typeface="Arial Black"/>
              </a:defRPr>
            </a:lvl2pPr>
            <a:lvl3pPr marL="971550" indent="-285750">
              <a:lnSpc>
                <a:spcPct val="100000"/>
              </a:lnSpc>
              <a:spcBef>
                <a:spcPts val="400"/>
              </a:spcBef>
              <a:buClrTx/>
              <a:buFontTx/>
              <a:defRPr cap="all" sz="2000">
                <a:latin typeface="Arial Black"/>
                <a:ea typeface="Arial Black"/>
                <a:cs typeface="Arial Black"/>
                <a:sym typeface="Arial Black"/>
              </a:defRPr>
            </a:lvl3pPr>
            <a:lvl4pPr marL="1371600" indent="-342900">
              <a:lnSpc>
                <a:spcPct val="100000"/>
              </a:lnSpc>
              <a:spcBef>
                <a:spcPts val="400"/>
              </a:spcBef>
              <a:buClrTx/>
              <a:buFontTx/>
              <a:defRPr cap="all" sz="2000">
                <a:latin typeface="Arial Black"/>
                <a:ea typeface="Arial Black"/>
                <a:cs typeface="Arial Black"/>
                <a:sym typeface="Arial Black"/>
              </a:defRPr>
            </a:lvl4pPr>
            <a:lvl5pPr marL="1800225" indent="-428625">
              <a:lnSpc>
                <a:spcPct val="100000"/>
              </a:lnSpc>
              <a:spcBef>
                <a:spcPts val="400"/>
              </a:spcBef>
              <a:buClrTx/>
              <a:buFontTx/>
              <a:defRPr cap="all" sz="2000">
                <a:latin typeface="Arial Black"/>
                <a:ea typeface="Arial Black"/>
                <a:cs typeface="Arial Black"/>
                <a:sym typeface="Arial Black"/>
              </a:defRPr>
            </a:lvl5pPr>
          </a:lstStyle>
          <a:p>
            <a:pPr/>
            <a:r>
              <a:t>CLICK TO ADD 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7" name="Text Placeholder 2"/>
          <p:cNvSpPr/>
          <p:nvPr>
            <p:ph type="body" sz="quarter" idx="21" hasCustomPrompt="1"/>
          </p:nvPr>
        </p:nvSpPr>
        <p:spPr>
          <a:xfrm>
            <a:off x="418148" y="990996"/>
            <a:ext cx="1480577" cy="223139"/>
          </a:xfrm>
          <a:prstGeom prst="rect">
            <a:avLst/>
          </a:prstGeom>
          <a:solidFill>
            <a:schemeClr val="accent2"/>
          </a:solidFill>
        </p:spPr>
        <p:txBody>
          <a:bodyPr lIns="34290" tIns="34290" rIns="34290" bIns="34290"/>
          <a:lstStyle>
            <a:lvl1pPr marL="0" indent="0" defTabSz="325754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95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TITLE TO GO HERE</a:t>
            </a:r>
          </a:p>
        </p:txBody>
      </p:sp>
      <p:sp>
        <p:nvSpPr>
          <p:cNvPr id="48" name="Text Placeholder 2"/>
          <p:cNvSpPr/>
          <p:nvPr>
            <p:ph type="body" sz="quarter" idx="22" hasCustomPrompt="1"/>
          </p:nvPr>
        </p:nvSpPr>
        <p:spPr>
          <a:xfrm>
            <a:off x="4990148" y="990996"/>
            <a:ext cx="1480577" cy="223139"/>
          </a:xfrm>
          <a:prstGeom prst="rect">
            <a:avLst/>
          </a:prstGeom>
          <a:solidFill>
            <a:schemeClr val="accent2"/>
          </a:solidFill>
        </p:spPr>
        <p:txBody>
          <a:bodyPr lIns="34290" tIns="34290" rIns="34290" bIns="34290"/>
          <a:lstStyle>
            <a:lvl1pPr marL="0" indent="0" defTabSz="325754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95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TITLE TO GO HERE</a:t>
            </a:r>
          </a:p>
        </p:txBody>
      </p:sp>
      <p:sp>
        <p:nvSpPr>
          <p:cNvPr id="49" name="Straight Connector 9"/>
          <p:cNvSpPr/>
          <p:nvPr/>
        </p:nvSpPr>
        <p:spPr>
          <a:xfrm flipV="1">
            <a:off x="4572000" y="699516"/>
            <a:ext cx="0" cy="4152155"/>
          </a:xfrm>
          <a:prstGeom prst="line">
            <a:avLst/>
          </a:prstGeom>
          <a:ln w="12700">
            <a:solidFill>
              <a:schemeClr val="accent1">
                <a:lumOff val="9999"/>
              </a:schemeClr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9"/>
          <p:cNvSpPr/>
          <p:nvPr/>
        </p:nvSpPr>
        <p:spPr>
          <a:xfrm>
            <a:off x="-1" y="4856479"/>
            <a:ext cx="9155208" cy="298227"/>
          </a:xfrm>
          <a:prstGeom prst="rect">
            <a:avLst/>
          </a:prstGeom>
          <a:solidFill>
            <a:srgbClr val="46454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" name="TextBox 37"/>
          <p:cNvSpPr txBox="1"/>
          <p:nvPr/>
        </p:nvSpPr>
        <p:spPr>
          <a:xfrm>
            <a:off x="914849" y="4921739"/>
            <a:ext cx="2247901" cy="15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>
              <a:defRPr spc="15" sz="600">
                <a:solidFill>
                  <a:schemeClr val="accent1"/>
                </a:solidFill>
              </a:defRPr>
            </a:lvl1pPr>
          </a:lstStyle>
          <a:p>
            <a:pPr/>
            <a:r>
              <a:t>CONFIDENTIAL</a:t>
            </a:r>
          </a:p>
        </p:txBody>
      </p:sp>
      <p:sp>
        <p:nvSpPr>
          <p:cNvPr id="59" name="Straight Connector 6"/>
          <p:cNvSpPr/>
          <p:nvPr/>
        </p:nvSpPr>
        <p:spPr>
          <a:xfrm>
            <a:off x="813248" y="4940807"/>
            <a:ext cx="1" cy="123445"/>
          </a:xfrm>
          <a:prstGeom prst="line">
            <a:avLst/>
          </a:prstGeom>
          <a:ln w="3175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6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24" y="4931433"/>
            <a:ext cx="476251" cy="169418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Rectangle 13"/>
          <p:cNvSpPr/>
          <p:nvPr/>
        </p:nvSpPr>
        <p:spPr>
          <a:xfrm>
            <a:off x="0" y="4762305"/>
            <a:ext cx="9144000" cy="38119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2" name="Picture Placeholder 5"/>
          <p:cNvSpPr/>
          <p:nvPr>
            <p:ph type="pic" idx="2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63" name="Body Level One…"/>
          <p:cNvSpPr txBox="1"/>
          <p:nvPr>
            <p:ph type="body" sz="quarter" idx="1" hasCustomPrompt="1"/>
          </p:nvPr>
        </p:nvSpPr>
        <p:spPr>
          <a:xfrm>
            <a:off x="872404" y="3947726"/>
            <a:ext cx="5014975" cy="647101"/>
          </a:xfrm>
          <a:prstGeom prst="rect">
            <a:avLst/>
          </a:prstGeom>
          <a:solidFill>
            <a:srgbClr val="2FC2D9"/>
          </a:solidFill>
        </p:spPr>
        <p:txBody>
          <a:bodyPr lIns="27432" tIns="27432" rIns="27432" bIns="27432"/>
          <a:lstStyle>
            <a:lvl1pPr marL="0" indent="0">
              <a:lnSpc>
                <a:spcPct val="100000"/>
              </a:lnSpc>
              <a:spcBef>
                <a:spcPts val="900"/>
              </a:spcBef>
              <a:buClrTx/>
              <a:buSzTx/>
              <a:buFontTx/>
              <a:buNone/>
              <a:defRPr cap="all" sz="38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indent="342900">
              <a:lnSpc>
                <a:spcPct val="100000"/>
              </a:lnSpc>
              <a:spcBef>
                <a:spcPts val="900"/>
              </a:spcBef>
              <a:buClrTx/>
              <a:buSzTx/>
              <a:buFontTx/>
              <a:buNone/>
              <a:defRPr cap="all" sz="38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indent="685800">
              <a:lnSpc>
                <a:spcPct val="100000"/>
              </a:lnSpc>
              <a:spcBef>
                <a:spcPts val="900"/>
              </a:spcBef>
              <a:buClrTx/>
              <a:buSzTx/>
              <a:buFontTx/>
              <a:buNone/>
              <a:defRPr cap="all" sz="38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indent="1028700">
              <a:lnSpc>
                <a:spcPct val="100000"/>
              </a:lnSpc>
              <a:spcBef>
                <a:spcPts val="900"/>
              </a:spcBef>
              <a:buClrTx/>
              <a:buSzTx/>
              <a:buFontTx/>
              <a:buNone/>
              <a:defRPr cap="all" sz="38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indent="1371600">
              <a:lnSpc>
                <a:spcPct val="100000"/>
              </a:lnSpc>
              <a:spcBef>
                <a:spcPts val="900"/>
              </a:spcBef>
              <a:buClrTx/>
              <a:buSzTx/>
              <a:buFontTx/>
              <a:buNone/>
              <a:defRPr cap="all" sz="38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</a:lstStyle>
          <a:p>
            <a:pPr/>
            <a:r>
              <a:t>And Line 3 Here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Text Placeholder 12"/>
          <p:cNvSpPr/>
          <p:nvPr>
            <p:ph type="body" sz="quarter" idx="22" hasCustomPrompt="1"/>
          </p:nvPr>
        </p:nvSpPr>
        <p:spPr>
          <a:xfrm>
            <a:off x="872403" y="3394369"/>
            <a:ext cx="3688429" cy="647101"/>
          </a:xfrm>
          <a:prstGeom prst="rect">
            <a:avLst/>
          </a:prstGeom>
          <a:solidFill>
            <a:srgbClr val="2FC2D9"/>
          </a:solidFill>
        </p:spPr>
        <p:txBody>
          <a:bodyPr lIns="27432" tIns="27432" rIns="27432" bIns="27432"/>
          <a:lstStyle>
            <a:lvl1pPr marL="0" indent="0" defTabSz="298322">
              <a:lnSpc>
                <a:spcPct val="100000"/>
              </a:lnSpc>
              <a:buClrTx/>
              <a:buSzTx/>
              <a:buFontTx/>
              <a:buNone/>
              <a:defRPr cap="all" sz="3306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Line 2 Here</a:t>
            </a:r>
          </a:p>
        </p:txBody>
      </p:sp>
      <p:sp>
        <p:nvSpPr>
          <p:cNvPr id="65" name="Type line 1 here"/>
          <p:cNvSpPr txBox="1"/>
          <p:nvPr>
            <p:ph type="title" hasCustomPrompt="1"/>
          </p:nvPr>
        </p:nvSpPr>
        <p:spPr>
          <a:xfrm>
            <a:off x="872404" y="2869952"/>
            <a:ext cx="5285757" cy="647101"/>
          </a:xfrm>
          <a:prstGeom prst="rect">
            <a:avLst/>
          </a:prstGeom>
          <a:solidFill>
            <a:srgbClr val="2FC2D9"/>
          </a:solidFill>
        </p:spPr>
        <p:txBody>
          <a:bodyPr lIns="27432" tIns="27432" rIns="27432" bIns="27432" anchor="t">
            <a:normAutofit fontScale="100000" lnSpcReduction="0"/>
          </a:bodyPr>
          <a:lstStyle>
            <a:lvl1pPr>
              <a:defRPr sz="3800">
                <a:solidFill>
                  <a:srgbClr val="FFFFFF"/>
                </a:solidFill>
              </a:defRPr>
            </a:lvl1pPr>
          </a:lstStyle>
          <a:p>
            <a:pPr/>
            <a:r>
              <a:t>Type line 1 here</a:t>
            </a:r>
          </a:p>
        </p:txBody>
      </p:sp>
      <p:sp>
        <p:nvSpPr>
          <p:cNvPr id="66" name="Text Placeholder 14"/>
          <p:cNvSpPr/>
          <p:nvPr>
            <p:ph type="body" sz="quarter" idx="23" hasCustomPrompt="1"/>
          </p:nvPr>
        </p:nvSpPr>
        <p:spPr>
          <a:xfrm>
            <a:off x="866628" y="2457126"/>
            <a:ext cx="3731155" cy="284694"/>
          </a:xfrm>
          <a:prstGeom prst="rect">
            <a:avLst/>
          </a:prstGeom>
          <a:solidFill>
            <a:schemeClr val="accent2"/>
          </a:solidFill>
        </p:spPr>
        <p:txBody>
          <a:bodyPr lIns="34290" tIns="34290" rIns="34290" bIns="34290"/>
          <a:lstStyle>
            <a:lvl1pPr marL="0" indent="0" defTabSz="298322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1218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OPTIONAL EYEBROW HEADER HERE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4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9"/>
          <p:cNvSpPr/>
          <p:nvPr/>
        </p:nvSpPr>
        <p:spPr>
          <a:xfrm>
            <a:off x="-1" y="4856479"/>
            <a:ext cx="9155208" cy="298227"/>
          </a:xfrm>
          <a:prstGeom prst="rect">
            <a:avLst/>
          </a:prstGeom>
          <a:solidFill>
            <a:srgbClr val="46454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5" name="TextBox 37"/>
          <p:cNvSpPr txBox="1"/>
          <p:nvPr/>
        </p:nvSpPr>
        <p:spPr>
          <a:xfrm>
            <a:off x="914849" y="4921739"/>
            <a:ext cx="2247901" cy="15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>
              <a:defRPr spc="15" sz="600">
                <a:solidFill>
                  <a:schemeClr val="accent1"/>
                </a:solidFill>
              </a:defRPr>
            </a:lvl1pPr>
          </a:lstStyle>
          <a:p>
            <a:pPr/>
            <a:r>
              <a:t>CONFIDENTIAL</a:t>
            </a:r>
          </a:p>
        </p:txBody>
      </p:sp>
      <p:sp>
        <p:nvSpPr>
          <p:cNvPr id="76" name="Straight Connector 6"/>
          <p:cNvSpPr/>
          <p:nvPr/>
        </p:nvSpPr>
        <p:spPr>
          <a:xfrm>
            <a:off x="813248" y="4940807"/>
            <a:ext cx="1" cy="123445"/>
          </a:xfrm>
          <a:prstGeom prst="line">
            <a:avLst/>
          </a:prstGeom>
          <a:ln w="3175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7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24" y="4931433"/>
            <a:ext cx="476251" cy="169418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Body Level One…"/>
          <p:cNvSpPr txBox="1"/>
          <p:nvPr>
            <p:ph type="body" sz="quarter" idx="1" hasCustomPrompt="1"/>
          </p:nvPr>
        </p:nvSpPr>
        <p:spPr>
          <a:xfrm>
            <a:off x="0" y="0"/>
            <a:ext cx="9144000" cy="699517"/>
          </a:xfrm>
          <a:prstGeom prst="rect">
            <a:avLst/>
          </a:prstGeom>
          <a:solidFill>
            <a:srgbClr val="FFFFFF"/>
          </a:solidFill>
          <a:effectLst>
            <a:outerShdw sx="100000" sy="100000" kx="0" ky="0" algn="b" rotWithShape="0" blurRad="38100" dist="25400" dir="5400000">
              <a:srgbClr val="000000">
                <a:alpha val="30000"/>
              </a:srgbClr>
            </a:outerShdw>
          </a:effectLst>
        </p:spPr>
        <p:txBody>
          <a:bodyPr lIns="34290" tIns="34290" rIns="34290" bIns="34290" anchor="ctr"/>
          <a:lstStyle>
            <a:lvl1pPr marL="0" indent="0">
              <a:lnSpc>
                <a:spcPct val="100000"/>
              </a:lnSpc>
              <a:spcBef>
                <a:spcPts val="400"/>
              </a:spcBef>
              <a:buClrTx/>
              <a:buSzTx/>
              <a:buFontTx/>
              <a:buNone/>
              <a:defRPr cap="all" sz="2000">
                <a:latin typeface="Arial Black"/>
                <a:ea typeface="Arial Black"/>
                <a:cs typeface="Arial Black"/>
                <a:sym typeface="Arial Black"/>
              </a:defRPr>
            </a:lvl1pPr>
            <a:lvl2pPr marL="649061" indent="-306161">
              <a:lnSpc>
                <a:spcPct val="100000"/>
              </a:lnSpc>
              <a:spcBef>
                <a:spcPts val="400"/>
              </a:spcBef>
              <a:buClrTx/>
              <a:buFontTx/>
              <a:defRPr cap="all" sz="2000">
                <a:latin typeface="Arial Black"/>
                <a:ea typeface="Arial Black"/>
                <a:cs typeface="Arial Black"/>
                <a:sym typeface="Arial Black"/>
              </a:defRPr>
            </a:lvl2pPr>
            <a:lvl3pPr marL="971550" indent="-285750">
              <a:lnSpc>
                <a:spcPct val="100000"/>
              </a:lnSpc>
              <a:spcBef>
                <a:spcPts val="400"/>
              </a:spcBef>
              <a:buClrTx/>
              <a:buFontTx/>
              <a:defRPr cap="all" sz="2000">
                <a:latin typeface="Arial Black"/>
                <a:ea typeface="Arial Black"/>
                <a:cs typeface="Arial Black"/>
                <a:sym typeface="Arial Black"/>
              </a:defRPr>
            </a:lvl3pPr>
            <a:lvl4pPr marL="1371600" indent="-342900">
              <a:lnSpc>
                <a:spcPct val="100000"/>
              </a:lnSpc>
              <a:spcBef>
                <a:spcPts val="400"/>
              </a:spcBef>
              <a:buClrTx/>
              <a:buFontTx/>
              <a:defRPr cap="all" sz="2000">
                <a:latin typeface="Arial Black"/>
                <a:ea typeface="Arial Black"/>
                <a:cs typeface="Arial Black"/>
                <a:sym typeface="Arial Black"/>
              </a:defRPr>
            </a:lvl4pPr>
            <a:lvl5pPr marL="1800225" indent="-428625">
              <a:lnSpc>
                <a:spcPct val="100000"/>
              </a:lnSpc>
              <a:spcBef>
                <a:spcPts val="400"/>
              </a:spcBef>
              <a:buClrTx/>
              <a:buFontTx/>
              <a:defRPr cap="all" sz="2000">
                <a:latin typeface="Arial Black"/>
                <a:ea typeface="Arial Black"/>
                <a:cs typeface="Arial Black"/>
                <a:sym typeface="Arial Black"/>
              </a:defRPr>
            </a:lvl5pPr>
          </a:lstStyle>
          <a:p>
            <a:pPr/>
            <a:r>
              <a:t>CLICK TO ADD 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9" name="Straight Connector 3"/>
          <p:cNvSpPr/>
          <p:nvPr/>
        </p:nvSpPr>
        <p:spPr>
          <a:xfrm flipH="1" flipV="1">
            <a:off x="-1" y="2800349"/>
            <a:ext cx="9144001" cy="2"/>
          </a:xfrm>
          <a:prstGeom prst="line">
            <a:avLst/>
          </a:prstGeom>
          <a:ln w="12700">
            <a:solidFill>
              <a:schemeClr val="accent1">
                <a:lumOff val="9999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0" name="Straight Connector 6"/>
          <p:cNvSpPr/>
          <p:nvPr/>
        </p:nvSpPr>
        <p:spPr>
          <a:xfrm flipV="1">
            <a:off x="4496796" y="696242"/>
            <a:ext cx="1" cy="4152850"/>
          </a:xfrm>
          <a:prstGeom prst="line">
            <a:avLst/>
          </a:prstGeom>
          <a:ln w="12700">
            <a:solidFill>
              <a:schemeClr val="accent1">
                <a:lumOff val="9999"/>
              </a:schemeClr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-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9"/>
          <p:cNvSpPr/>
          <p:nvPr/>
        </p:nvSpPr>
        <p:spPr>
          <a:xfrm>
            <a:off x="-1" y="4856479"/>
            <a:ext cx="9155208" cy="298227"/>
          </a:xfrm>
          <a:prstGeom prst="rect">
            <a:avLst/>
          </a:prstGeom>
          <a:solidFill>
            <a:srgbClr val="46454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9" name="TextBox 37"/>
          <p:cNvSpPr txBox="1"/>
          <p:nvPr/>
        </p:nvSpPr>
        <p:spPr>
          <a:xfrm>
            <a:off x="914849" y="4921739"/>
            <a:ext cx="2247901" cy="15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>
              <a:defRPr spc="15" sz="600">
                <a:solidFill>
                  <a:schemeClr val="accent1"/>
                </a:solidFill>
              </a:defRPr>
            </a:lvl1pPr>
          </a:lstStyle>
          <a:p>
            <a:pPr/>
            <a:r>
              <a:t>CONFIDENTIAL</a:t>
            </a:r>
          </a:p>
        </p:txBody>
      </p:sp>
      <p:sp>
        <p:nvSpPr>
          <p:cNvPr id="90" name="Straight Connector 6"/>
          <p:cNvSpPr/>
          <p:nvPr/>
        </p:nvSpPr>
        <p:spPr>
          <a:xfrm>
            <a:off x="813248" y="4940807"/>
            <a:ext cx="1" cy="123445"/>
          </a:xfrm>
          <a:prstGeom prst="line">
            <a:avLst/>
          </a:prstGeom>
          <a:ln w="3175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9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24" y="4931433"/>
            <a:ext cx="476251" cy="16941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4" name="Group 7"/>
          <p:cNvGrpSpPr/>
          <p:nvPr/>
        </p:nvGrpSpPr>
        <p:grpSpPr>
          <a:xfrm>
            <a:off x="3043310" y="696243"/>
            <a:ext cx="3059546" cy="4152849"/>
            <a:chOff x="0" y="0"/>
            <a:chExt cx="3059545" cy="4152848"/>
          </a:xfrm>
        </p:grpSpPr>
        <p:sp>
          <p:nvSpPr>
            <p:cNvPr id="92" name="Straight Connector 2"/>
            <p:cNvSpPr/>
            <p:nvPr/>
          </p:nvSpPr>
          <p:spPr>
            <a:xfrm flipV="1">
              <a:off x="-1" y="0"/>
              <a:ext cx="2" cy="4152849"/>
            </a:xfrm>
            <a:prstGeom prst="line">
              <a:avLst/>
            </a:prstGeom>
            <a:noFill/>
            <a:ln w="12700" cap="flat">
              <a:solidFill>
                <a:schemeClr val="accent1">
                  <a:lumOff val="9999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3" name="Straight Connector 5"/>
            <p:cNvSpPr/>
            <p:nvPr/>
          </p:nvSpPr>
          <p:spPr>
            <a:xfrm flipV="1">
              <a:off x="3059545" y="0"/>
              <a:ext cx="1" cy="4152849"/>
            </a:xfrm>
            <a:prstGeom prst="line">
              <a:avLst/>
            </a:prstGeom>
            <a:noFill/>
            <a:ln w="12700" cap="flat">
              <a:solidFill>
                <a:schemeClr val="accent1">
                  <a:lumOff val="9999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95" name="Body Level One…"/>
          <p:cNvSpPr txBox="1"/>
          <p:nvPr>
            <p:ph type="body" sz="quarter" idx="1" hasCustomPrompt="1"/>
          </p:nvPr>
        </p:nvSpPr>
        <p:spPr>
          <a:xfrm>
            <a:off x="0" y="0"/>
            <a:ext cx="9144000" cy="699517"/>
          </a:xfrm>
          <a:prstGeom prst="rect">
            <a:avLst/>
          </a:prstGeom>
          <a:solidFill>
            <a:srgbClr val="FFFFFF"/>
          </a:solidFill>
          <a:effectLst>
            <a:outerShdw sx="100000" sy="100000" kx="0" ky="0" algn="b" rotWithShape="0" blurRad="38100" dist="25400" dir="5400000">
              <a:srgbClr val="000000">
                <a:alpha val="30000"/>
              </a:srgbClr>
            </a:outerShdw>
          </a:effectLst>
        </p:spPr>
        <p:txBody>
          <a:bodyPr lIns="34290" tIns="34290" rIns="34290" bIns="34290" anchor="ctr"/>
          <a:lstStyle>
            <a:lvl1pPr marL="0" indent="0">
              <a:lnSpc>
                <a:spcPct val="100000"/>
              </a:lnSpc>
              <a:spcBef>
                <a:spcPts val="400"/>
              </a:spcBef>
              <a:buClrTx/>
              <a:buSzTx/>
              <a:buFontTx/>
              <a:buNone/>
              <a:defRPr cap="all" sz="2000">
                <a:latin typeface="Arial Black"/>
                <a:ea typeface="Arial Black"/>
                <a:cs typeface="Arial Black"/>
                <a:sym typeface="Arial Black"/>
              </a:defRPr>
            </a:lvl1pPr>
            <a:lvl2pPr marL="649061" indent="-306161">
              <a:lnSpc>
                <a:spcPct val="100000"/>
              </a:lnSpc>
              <a:spcBef>
                <a:spcPts val="400"/>
              </a:spcBef>
              <a:buClrTx/>
              <a:buFontTx/>
              <a:defRPr cap="all" sz="2000">
                <a:latin typeface="Arial Black"/>
                <a:ea typeface="Arial Black"/>
                <a:cs typeface="Arial Black"/>
                <a:sym typeface="Arial Black"/>
              </a:defRPr>
            </a:lvl2pPr>
            <a:lvl3pPr marL="971550" indent="-285750">
              <a:lnSpc>
                <a:spcPct val="100000"/>
              </a:lnSpc>
              <a:spcBef>
                <a:spcPts val="400"/>
              </a:spcBef>
              <a:buClrTx/>
              <a:buFontTx/>
              <a:defRPr cap="all" sz="2000">
                <a:latin typeface="Arial Black"/>
                <a:ea typeface="Arial Black"/>
                <a:cs typeface="Arial Black"/>
                <a:sym typeface="Arial Black"/>
              </a:defRPr>
            </a:lvl3pPr>
            <a:lvl4pPr marL="1371600" indent="-342900">
              <a:lnSpc>
                <a:spcPct val="100000"/>
              </a:lnSpc>
              <a:spcBef>
                <a:spcPts val="400"/>
              </a:spcBef>
              <a:buClrTx/>
              <a:buFontTx/>
              <a:defRPr cap="all" sz="2000">
                <a:latin typeface="Arial Black"/>
                <a:ea typeface="Arial Black"/>
                <a:cs typeface="Arial Black"/>
                <a:sym typeface="Arial Black"/>
              </a:defRPr>
            </a:lvl4pPr>
            <a:lvl5pPr marL="1800225" indent="-428625">
              <a:lnSpc>
                <a:spcPct val="100000"/>
              </a:lnSpc>
              <a:spcBef>
                <a:spcPts val="400"/>
              </a:spcBef>
              <a:buClrTx/>
              <a:buFontTx/>
              <a:defRPr cap="all" sz="2000">
                <a:latin typeface="Arial Black"/>
                <a:ea typeface="Arial Black"/>
                <a:cs typeface="Arial Black"/>
                <a:sym typeface="Arial Black"/>
              </a:defRPr>
            </a:lvl5pPr>
          </a:lstStyle>
          <a:p>
            <a:pPr/>
            <a:r>
              <a:t>CLICK TO ADD 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aseStudy_4 i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9"/>
          <p:cNvSpPr/>
          <p:nvPr/>
        </p:nvSpPr>
        <p:spPr>
          <a:xfrm>
            <a:off x="-1" y="4856479"/>
            <a:ext cx="9155208" cy="298227"/>
          </a:xfrm>
          <a:prstGeom prst="rect">
            <a:avLst/>
          </a:prstGeom>
          <a:solidFill>
            <a:srgbClr val="46454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4" name="TextBox 37"/>
          <p:cNvSpPr txBox="1"/>
          <p:nvPr/>
        </p:nvSpPr>
        <p:spPr>
          <a:xfrm>
            <a:off x="914849" y="4921739"/>
            <a:ext cx="2247901" cy="15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>
              <a:defRPr spc="15" sz="600">
                <a:solidFill>
                  <a:schemeClr val="accent1"/>
                </a:solidFill>
              </a:defRPr>
            </a:lvl1pPr>
          </a:lstStyle>
          <a:p>
            <a:pPr/>
            <a:r>
              <a:t>CONFIDENTIAL</a:t>
            </a:r>
          </a:p>
        </p:txBody>
      </p:sp>
      <p:sp>
        <p:nvSpPr>
          <p:cNvPr id="105" name="Straight Connector 6"/>
          <p:cNvSpPr/>
          <p:nvPr/>
        </p:nvSpPr>
        <p:spPr>
          <a:xfrm>
            <a:off x="813248" y="4940807"/>
            <a:ext cx="1" cy="123445"/>
          </a:xfrm>
          <a:prstGeom prst="line">
            <a:avLst/>
          </a:prstGeom>
          <a:ln w="3175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10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24" y="4931433"/>
            <a:ext cx="476251" cy="169418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Body Level One…"/>
          <p:cNvSpPr txBox="1"/>
          <p:nvPr>
            <p:ph type="body" sz="quarter" idx="1" hasCustomPrompt="1"/>
          </p:nvPr>
        </p:nvSpPr>
        <p:spPr>
          <a:xfrm>
            <a:off x="0" y="0"/>
            <a:ext cx="9144000" cy="699517"/>
          </a:xfrm>
          <a:prstGeom prst="rect">
            <a:avLst/>
          </a:prstGeom>
          <a:solidFill>
            <a:srgbClr val="FFFFFF"/>
          </a:solidFill>
          <a:effectLst>
            <a:outerShdw sx="100000" sy="100000" kx="0" ky="0" algn="b" rotWithShape="0" blurRad="38100" dist="25400" dir="5400000">
              <a:srgbClr val="000000">
                <a:alpha val="30000"/>
              </a:srgbClr>
            </a:outerShdw>
          </a:effectLst>
        </p:spPr>
        <p:txBody>
          <a:bodyPr lIns="34290" tIns="34290" rIns="34290" bIns="34290" anchor="ctr"/>
          <a:lstStyle>
            <a:lvl1pPr marL="0" indent="0">
              <a:lnSpc>
                <a:spcPct val="100000"/>
              </a:lnSpc>
              <a:spcBef>
                <a:spcPts val="400"/>
              </a:spcBef>
              <a:buClrTx/>
              <a:buSzTx/>
              <a:buFontTx/>
              <a:buNone/>
              <a:defRPr cap="all" sz="2000">
                <a:latin typeface="Arial Black"/>
                <a:ea typeface="Arial Black"/>
                <a:cs typeface="Arial Black"/>
                <a:sym typeface="Arial Black"/>
              </a:defRPr>
            </a:lvl1pPr>
            <a:lvl2pPr marL="649061" indent="-306161">
              <a:lnSpc>
                <a:spcPct val="100000"/>
              </a:lnSpc>
              <a:spcBef>
                <a:spcPts val="400"/>
              </a:spcBef>
              <a:buClrTx/>
              <a:buFontTx/>
              <a:defRPr cap="all" sz="2000">
                <a:latin typeface="Arial Black"/>
                <a:ea typeface="Arial Black"/>
                <a:cs typeface="Arial Black"/>
                <a:sym typeface="Arial Black"/>
              </a:defRPr>
            </a:lvl2pPr>
            <a:lvl3pPr marL="971550" indent="-285750">
              <a:lnSpc>
                <a:spcPct val="100000"/>
              </a:lnSpc>
              <a:spcBef>
                <a:spcPts val="400"/>
              </a:spcBef>
              <a:buClrTx/>
              <a:buFontTx/>
              <a:defRPr cap="all" sz="2000">
                <a:latin typeface="Arial Black"/>
                <a:ea typeface="Arial Black"/>
                <a:cs typeface="Arial Black"/>
                <a:sym typeface="Arial Black"/>
              </a:defRPr>
            </a:lvl3pPr>
            <a:lvl4pPr marL="1371600" indent="-342900">
              <a:lnSpc>
                <a:spcPct val="100000"/>
              </a:lnSpc>
              <a:spcBef>
                <a:spcPts val="400"/>
              </a:spcBef>
              <a:buClrTx/>
              <a:buFontTx/>
              <a:defRPr cap="all" sz="2000">
                <a:latin typeface="Arial Black"/>
                <a:ea typeface="Arial Black"/>
                <a:cs typeface="Arial Black"/>
                <a:sym typeface="Arial Black"/>
              </a:defRPr>
            </a:lvl4pPr>
            <a:lvl5pPr marL="1800225" indent="-428625">
              <a:lnSpc>
                <a:spcPct val="100000"/>
              </a:lnSpc>
              <a:spcBef>
                <a:spcPts val="400"/>
              </a:spcBef>
              <a:buClrTx/>
              <a:buFontTx/>
              <a:defRPr cap="all" sz="2000">
                <a:latin typeface="Arial Black"/>
                <a:ea typeface="Arial Black"/>
                <a:cs typeface="Arial Black"/>
                <a:sym typeface="Arial Black"/>
              </a:defRPr>
            </a:lvl5pPr>
          </a:lstStyle>
          <a:p>
            <a:pPr/>
            <a:r>
              <a:t>CLICK TO ADD 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Straight Connector 3"/>
          <p:cNvSpPr/>
          <p:nvPr/>
        </p:nvSpPr>
        <p:spPr>
          <a:xfrm flipH="1" flipV="1">
            <a:off x="-1" y="2800349"/>
            <a:ext cx="9144001" cy="2"/>
          </a:xfrm>
          <a:prstGeom prst="line">
            <a:avLst/>
          </a:prstGeom>
          <a:ln w="12700">
            <a:solidFill>
              <a:schemeClr val="accent1">
                <a:lumOff val="9999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9" name="Straight Connector 6"/>
          <p:cNvSpPr/>
          <p:nvPr/>
        </p:nvSpPr>
        <p:spPr>
          <a:xfrm flipV="1">
            <a:off x="4572000" y="699516"/>
            <a:ext cx="0" cy="4152155"/>
          </a:xfrm>
          <a:prstGeom prst="line">
            <a:avLst/>
          </a:prstGeom>
          <a:ln w="12700">
            <a:solidFill>
              <a:schemeClr val="accent1">
                <a:lumOff val="9999"/>
              </a:schemeClr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0" name="Text Placeholder 2"/>
          <p:cNvSpPr/>
          <p:nvPr>
            <p:ph type="body" sz="quarter" idx="21" hasCustomPrompt="1"/>
          </p:nvPr>
        </p:nvSpPr>
        <p:spPr>
          <a:xfrm>
            <a:off x="363538" y="898755"/>
            <a:ext cx="1480577" cy="223139"/>
          </a:xfrm>
          <a:prstGeom prst="rect">
            <a:avLst/>
          </a:prstGeom>
          <a:solidFill>
            <a:schemeClr val="accent2"/>
          </a:solidFill>
        </p:spPr>
        <p:txBody>
          <a:bodyPr lIns="34290" tIns="34290" rIns="34290" bIns="34290"/>
          <a:lstStyle>
            <a:lvl1pPr marL="0" indent="0" defTabSz="325754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95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TITLE TO GO HERE</a:t>
            </a:r>
          </a:p>
        </p:txBody>
      </p:sp>
      <p:sp>
        <p:nvSpPr>
          <p:cNvPr id="111" name="Text Placeholder 2"/>
          <p:cNvSpPr/>
          <p:nvPr>
            <p:ph type="body" sz="quarter" idx="22" hasCustomPrompt="1"/>
          </p:nvPr>
        </p:nvSpPr>
        <p:spPr>
          <a:xfrm>
            <a:off x="363538" y="2965573"/>
            <a:ext cx="1480577" cy="223139"/>
          </a:xfrm>
          <a:prstGeom prst="rect">
            <a:avLst/>
          </a:prstGeom>
          <a:solidFill>
            <a:schemeClr val="accent2"/>
          </a:solidFill>
        </p:spPr>
        <p:txBody>
          <a:bodyPr lIns="34290" tIns="34290" rIns="34290" bIns="34290"/>
          <a:lstStyle>
            <a:lvl1pPr marL="0" indent="0" defTabSz="325754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95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TITLE TO GO HERE</a:t>
            </a:r>
          </a:p>
        </p:txBody>
      </p:sp>
      <p:sp>
        <p:nvSpPr>
          <p:cNvPr id="112" name="Text Placeholder 2"/>
          <p:cNvSpPr/>
          <p:nvPr>
            <p:ph type="body" sz="quarter" idx="23" hasCustomPrompt="1"/>
          </p:nvPr>
        </p:nvSpPr>
        <p:spPr>
          <a:xfrm>
            <a:off x="4786184" y="896194"/>
            <a:ext cx="1480577" cy="223139"/>
          </a:xfrm>
          <a:prstGeom prst="rect">
            <a:avLst/>
          </a:prstGeom>
          <a:solidFill>
            <a:schemeClr val="accent2"/>
          </a:solidFill>
        </p:spPr>
        <p:txBody>
          <a:bodyPr lIns="34290" tIns="34290" rIns="34290" bIns="34290"/>
          <a:lstStyle>
            <a:lvl1pPr marL="0" indent="0" defTabSz="325754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95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TITLE TO GO HERE</a:t>
            </a:r>
          </a:p>
        </p:txBody>
      </p:sp>
      <p:sp>
        <p:nvSpPr>
          <p:cNvPr id="113" name="Text Placeholder 2"/>
          <p:cNvSpPr/>
          <p:nvPr>
            <p:ph type="body" sz="quarter" idx="24" hasCustomPrompt="1"/>
          </p:nvPr>
        </p:nvSpPr>
        <p:spPr>
          <a:xfrm>
            <a:off x="4786184" y="2965573"/>
            <a:ext cx="1480577" cy="223139"/>
          </a:xfrm>
          <a:prstGeom prst="rect">
            <a:avLst/>
          </a:prstGeom>
          <a:solidFill>
            <a:schemeClr val="accent2"/>
          </a:solidFill>
        </p:spPr>
        <p:txBody>
          <a:bodyPr lIns="34290" tIns="34290" rIns="34290" bIns="34290"/>
          <a:lstStyle>
            <a:lvl1pPr marL="0" indent="0" defTabSz="325754">
              <a:lnSpc>
                <a:spcPct val="100000"/>
              </a:lnSpc>
              <a:spcBef>
                <a:spcPts val="200"/>
              </a:spcBef>
              <a:buClrTx/>
              <a:buSzTx/>
              <a:buFontTx/>
              <a:buNone/>
              <a:defRPr sz="95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TITLE TO GO HERE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 9"/>
          <p:cNvSpPr/>
          <p:nvPr/>
        </p:nvSpPr>
        <p:spPr>
          <a:xfrm>
            <a:off x="-1" y="4856479"/>
            <a:ext cx="9155208" cy="298227"/>
          </a:xfrm>
          <a:prstGeom prst="rect">
            <a:avLst/>
          </a:prstGeom>
          <a:solidFill>
            <a:srgbClr val="46454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2" name="Straight Connector 6"/>
          <p:cNvSpPr/>
          <p:nvPr/>
        </p:nvSpPr>
        <p:spPr>
          <a:xfrm>
            <a:off x="813248" y="4940807"/>
            <a:ext cx="1" cy="123445"/>
          </a:xfrm>
          <a:prstGeom prst="line">
            <a:avLst/>
          </a:prstGeom>
          <a:ln w="3175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123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24" y="4931433"/>
            <a:ext cx="476251" cy="169418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Title Text"/>
          <p:cNvSpPr txBox="1"/>
          <p:nvPr>
            <p:ph type="title"/>
          </p:nvPr>
        </p:nvSpPr>
        <p:spPr>
          <a:xfrm>
            <a:off x="457200" y="205978"/>
            <a:ext cx="8686800" cy="424477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25" name="Body Level One…"/>
          <p:cNvSpPr txBox="1"/>
          <p:nvPr>
            <p:ph type="body" sz="quarter" idx="1"/>
          </p:nvPr>
        </p:nvSpPr>
        <p:spPr>
          <a:xfrm>
            <a:off x="365759" y="0"/>
            <a:ext cx="8762891" cy="205741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100"/>
              </a:spcBef>
              <a:buClrTx/>
              <a:buSzTx/>
              <a:buFontTx/>
              <a:buNone/>
              <a:defRPr cap="all" sz="700">
                <a:solidFill>
                  <a:srgbClr val="A3A1A4"/>
                </a:solidFill>
              </a:defRPr>
            </a:lvl1pPr>
            <a:lvl2pPr marL="450056" indent="-107156">
              <a:lnSpc>
                <a:spcPct val="100000"/>
              </a:lnSpc>
              <a:spcBef>
                <a:spcPts val="100"/>
              </a:spcBef>
              <a:buClrTx/>
              <a:buFontTx/>
              <a:defRPr cap="all" sz="700">
                <a:solidFill>
                  <a:srgbClr val="A3A1A4"/>
                </a:solidFill>
              </a:defRPr>
            </a:lvl2pPr>
            <a:lvl3pPr marL="785812" indent="-100012">
              <a:lnSpc>
                <a:spcPct val="100000"/>
              </a:lnSpc>
              <a:spcBef>
                <a:spcPts val="100"/>
              </a:spcBef>
              <a:buClrTx/>
              <a:buFontTx/>
              <a:defRPr cap="all" sz="700">
                <a:solidFill>
                  <a:srgbClr val="A3A1A4"/>
                </a:solidFill>
              </a:defRPr>
            </a:lvl3pPr>
            <a:lvl4pPr marL="1148714" indent="-120014">
              <a:lnSpc>
                <a:spcPct val="100000"/>
              </a:lnSpc>
              <a:spcBef>
                <a:spcPts val="100"/>
              </a:spcBef>
              <a:buClrTx/>
              <a:buFontTx/>
              <a:defRPr cap="all" sz="700">
                <a:solidFill>
                  <a:srgbClr val="A3A1A4"/>
                </a:solidFill>
              </a:defRPr>
            </a:lvl4pPr>
            <a:lvl5pPr marL="1521618" indent="-150018">
              <a:lnSpc>
                <a:spcPct val="100000"/>
              </a:lnSpc>
              <a:spcBef>
                <a:spcPts val="100"/>
              </a:spcBef>
              <a:buClrTx/>
              <a:buFontTx/>
              <a:defRPr cap="all" sz="700">
                <a:solidFill>
                  <a:srgbClr val="A3A1A4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3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add bulleted list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4" name="Text Placeholder 6"/>
          <p:cNvSpPr/>
          <p:nvPr>
            <p:ph type="body" sz="quarter" idx="21" hasCustomPrompt="1"/>
          </p:nvPr>
        </p:nvSpPr>
        <p:spPr>
          <a:xfrm>
            <a:off x="0" y="-1"/>
            <a:ext cx="9144000" cy="69951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400"/>
              </a:spcBef>
              <a:buClrTx/>
              <a:buSzTx/>
              <a:buFontTx/>
              <a:buNone/>
              <a:defRPr sz="19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CLICK TO ADD TITLE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/>
          <p:nvPr/>
        </p:nvSpPr>
        <p:spPr>
          <a:xfrm>
            <a:off x="-1" y="4856479"/>
            <a:ext cx="9155208" cy="298227"/>
          </a:xfrm>
          <a:prstGeom prst="rect">
            <a:avLst/>
          </a:prstGeom>
          <a:solidFill>
            <a:srgbClr val="46454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8726791" y="4900038"/>
            <a:ext cx="187842" cy="195581"/>
          </a:xfrm>
          <a:prstGeom prst="rect">
            <a:avLst/>
          </a:prstGeom>
          <a:ln w="12700">
            <a:miter lim="400000"/>
          </a:ln>
        </p:spPr>
        <p:txBody>
          <a:bodyPr wrap="none" lIns="34290" tIns="34290" rIns="34290" bIns="34290">
            <a:spAutoFit/>
          </a:bodyPr>
          <a:lstStyle>
            <a:lvl1pPr algn="r">
              <a:defRPr sz="800">
                <a:solidFill>
                  <a:schemeClr val="accent1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TextBox 37"/>
          <p:cNvSpPr txBox="1"/>
          <p:nvPr/>
        </p:nvSpPr>
        <p:spPr>
          <a:xfrm>
            <a:off x="914849" y="4921739"/>
            <a:ext cx="2247901" cy="157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>
            <a:spAutoFit/>
          </a:bodyPr>
          <a:lstStyle>
            <a:lvl1pPr>
              <a:defRPr spc="15" sz="600">
                <a:solidFill>
                  <a:schemeClr val="accent1"/>
                </a:solidFill>
              </a:defRPr>
            </a:lvl1pPr>
          </a:lstStyle>
          <a:p>
            <a:pPr/>
            <a:r>
              <a:t>CONFIDENTIAL</a:t>
            </a:r>
          </a:p>
        </p:txBody>
      </p:sp>
      <p:sp>
        <p:nvSpPr>
          <p:cNvPr id="5" name="Straight Connector 6"/>
          <p:cNvSpPr/>
          <p:nvPr/>
        </p:nvSpPr>
        <p:spPr>
          <a:xfrm>
            <a:off x="813248" y="4940807"/>
            <a:ext cx="1" cy="123445"/>
          </a:xfrm>
          <a:prstGeom prst="line">
            <a:avLst/>
          </a:prstGeom>
          <a:ln w="3175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2224" y="4931433"/>
            <a:ext cx="476251" cy="16941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Body Level One…"/>
          <p:cNvSpPr txBox="1"/>
          <p:nvPr>
            <p:ph type="body" idx="1" hasCustomPrompt="1"/>
          </p:nvPr>
        </p:nvSpPr>
        <p:spPr>
          <a:xfrm>
            <a:off x="360363" y="1079898"/>
            <a:ext cx="8329612" cy="3394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Click to add bulleted list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" name="Rectangle 3"/>
          <p:cNvSpPr/>
          <p:nvPr/>
        </p:nvSpPr>
        <p:spPr>
          <a:xfrm>
            <a:off x="0" y="0"/>
            <a:ext cx="9144000" cy="34291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rgbClr val="2FC2D9"/>
              </a:gs>
            </a:gsLst>
            <a:lin ang="1764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85000"/>
              </a:lnSpc>
              <a:defRPr sz="1300">
                <a:solidFill>
                  <a:srgbClr val="FFFFFF"/>
                </a:solidFill>
              </a:defRPr>
            </a:pPr>
          </a:p>
        </p:txBody>
      </p:sp>
      <p:pic>
        <p:nvPicPr>
          <p:cNvPr id="9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65318" y="247058"/>
            <a:ext cx="705804" cy="205401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itle Text"/>
          <p:cNvSpPr txBox="1"/>
          <p:nvPr>
            <p:ph type="title"/>
          </p:nvPr>
        </p:nvSpPr>
        <p:spPr>
          <a:xfrm>
            <a:off x="457200" y="189308"/>
            <a:ext cx="8229600" cy="890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</p:sldLayoutIdLst>
  <p:transition xmlns:p14="http://schemas.microsoft.com/office/powerpoint/2010/main" spd="med" advClick="1"/>
  <p:txStyles>
    <p:titleStyle>
      <a:lvl1pPr marL="0" marR="0" indent="0" algn="l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2000" u="none">
          <a:solidFill>
            <a:srgbClr val="464547"/>
          </a:solidFill>
          <a:uFillTx/>
          <a:latin typeface="Arial Black"/>
          <a:ea typeface="Arial Black"/>
          <a:cs typeface="Arial Black"/>
          <a:sym typeface="Arial Black"/>
        </a:defRPr>
      </a:lvl1pPr>
      <a:lvl2pPr marL="0" marR="0" indent="0" algn="l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2000" u="none">
          <a:solidFill>
            <a:srgbClr val="464547"/>
          </a:solidFill>
          <a:uFillTx/>
          <a:latin typeface="Arial Black"/>
          <a:ea typeface="Arial Black"/>
          <a:cs typeface="Arial Black"/>
          <a:sym typeface="Arial Black"/>
        </a:defRPr>
      </a:lvl2pPr>
      <a:lvl3pPr marL="0" marR="0" indent="0" algn="l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2000" u="none">
          <a:solidFill>
            <a:srgbClr val="464547"/>
          </a:solidFill>
          <a:uFillTx/>
          <a:latin typeface="Arial Black"/>
          <a:ea typeface="Arial Black"/>
          <a:cs typeface="Arial Black"/>
          <a:sym typeface="Arial Black"/>
        </a:defRPr>
      </a:lvl3pPr>
      <a:lvl4pPr marL="0" marR="0" indent="0" algn="l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2000" u="none">
          <a:solidFill>
            <a:srgbClr val="464547"/>
          </a:solidFill>
          <a:uFillTx/>
          <a:latin typeface="Arial Black"/>
          <a:ea typeface="Arial Black"/>
          <a:cs typeface="Arial Black"/>
          <a:sym typeface="Arial Black"/>
        </a:defRPr>
      </a:lvl4pPr>
      <a:lvl5pPr marL="0" marR="0" indent="0" algn="l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2000" u="none">
          <a:solidFill>
            <a:srgbClr val="464547"/>
          </a:solidFill>
          <a:uFillTx/>
          <a:latin typeface="Arial Black"/>
          <a:ea typeface="Arial Black"/>
          <a:cs typeface="Arial Black"/>
          <a:sym typeface="Arial Black"/>
        </a:defRPr>
      </a:lvl5pPr>
      <a:lvl6pPr marL="0" marR="0" indent="0" algn="l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2000" u="none">
          <a:solidFill>
            <a:srgbClr val="464547"/>
          </a:solidFill>
          <a:uFillTx/>
          <a:latin typeface="Arial Black"/>
          <a:ea typeface="Arial Black"/>
          <a:cs typeface="Arial Black"/>
          <a:sym typeface="Arial Black"/>
        </a:defRPr>
      </a:lvl6pPr>
      <a:lvl7pPr marL="0" marR="0" indent="0" algn="l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2000" u="none">
          <a:solidFill>
            <a:srgbClr val="464547"/>
          </a:solidFill>
          <a:uFillTx/>
          <a:latin typeface="Arial Black"/>
          <a:ea typeface="Arial Black"/>
          <a:cs typeface="Arial Black"/>
          <a:sym typeface="Arial Black"/>
        </a:defRPr>
      </a:lvl7pPr>
      <a:lvl8pPr marL="0" marR="0" indent="0" algn="l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2000" u="none">
          <a:solidFill>
            <a:srgbClr val="464547"/>
          </a:solidFill>
          <a:uFillTx/>
          <a:latin typeface="Arial Black"/>
          <a:ea typeface="Arial Black"/>
          <a:cs typeface="Arial Black"/>
          <a:sym typeface="Arial Black"/>
        </a:defRPr>
      </a:lvl8pPr>
      <a:lvl9pPr marL="0" marR="0" indent="0" algn="l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2000" u="none">
          <a:solidFill>
            <a:srgbClr val="464547"/>
          </a:solidFill>
          <a:uFillTx/>
          <a:latin typeface="Arial Black"/>
          <a:ea typeface="Arial Black"/>
          <a:cs typeface="Arial Black"/>
          <a:sym typeface="Arial Black"/>
        </a:defRPr>
      </a:lvl9pPr>
    </p:titleStyle>
    <p:bodyStyle>
      <a:lvl1pPr marL="130302" marR="0" indent="-130302" algn="l" defTabSz="342900" rtl="0" latinLnBrk="0">
        <a:lnSpc>
          <a:spcPts val="16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b="0" baseline="0" cap="none" i="0" spc="0" strike="noStrike" sz="1200" u="none">
          <a:solidFill>
            <a:srgbClr val="464547"/>
          </a:solidFill>
          <a:uFillTx/>
          <a:latin typeface="Trebuchet MS"/>
          <a:ea typeface="Trebuchet MS"/>
          <a:cs typeface="Trebuchet MS"/>
          <a:sym typeface="Trebuchet MS"/>
        </a:defRPr>
      </a:lvl1pPr>
      <a:lvl2pPr marL="557212" marR="0" indent="-214313" algn="l" defTabSz="342900" rtl="0" latinLnBrk="0">
        <a:lnSpc>
          <a:spcPts val="16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 typeface="Arial"/>
        <a:buChar char="–"/>
        <a:tabLst/>
        <a:defRPr b="0" baseline="0" cap="none" i="0" spc="0" strike="noStrike" sz="1200" u="none">
          <a:solidFill>
            <a:srgbClr val="464547"/>
          </a:solidFill>
          <a:uFillTx/>
          <a:latin typeface="Trebuchet MS"/>
          <a:ea typeface="Trebuchet MS"/>
          <a:cs typeface="Trebuchet MS"/>
          <a:sym typeface="Trebuchet MS"/>
        </a:defRPr>
      </a:lvl2pPr>
      <a:lvl3pPr marL="857250" marR="0" indent="-171450" algn="l" defTabSz="342900" rtl="0" latinLnBrk="0">
        <a:lnSpc>
          <a:spcPts val="16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b="0" baseline="0" cap="none" i="0" spc="0" strike="noStrike" sz="1200" u="none">
          <a:solidFill>
            <a:srgbClr val="464547"/>
          </a:solidFill>
          <a:uFillTx/>
          <a:latin typeface="Trebuchet MS"/>
          <a:ea typeface="Trebuchet MS"/>
          <a:cs typeface="Trebuchet MS"/>
          <a:sym typeface="Trebuchet MS"/>
        </a:defRPr>
      </a:lvl3pPr>
      <a:lvl4pPr marL="1200150" marR="0" indent="-171450" algn="l" defTabSz="342900" rtl="0" latinLnBrk="0">
        <a:lnSpc>
          <a:spcPts val="16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 typeface="Arial"/>
        <a:buChar char="–"/>
        <a:tabLst/>
        <a:defRPr b="0" baseline="0" cap="none" i="0" spc="0" strike="noStrike" sz="1200" u="none">
          <a:solidFill>
            <a:srgbClr val="464547"/>
          </a:solidFill>
          <a:uFillTx/>
          <a:latin typeface="Trebuchet MS"/>
          <a:ea typeface="Trebuchet MS"/>
          <a:cs typeface="Trebuchet MS"/>
          <a:sym typeface="Trebuchet MS"/>
        </a:defRPr>
      </a:lvl4pPr>
      <a:lvl5pPr marL="1543050" marR="0" indent="-171450" algn="l" defTabSz="342900" rtl="0" latinLnBrk="0">
        <a:lnSpc>
          <a:spcPts val="16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 typeface="Arial"/>
        <a:buChar char="»"/>
        <a:tabLst/>
        <a:defRPr b="0" baseline="0" cap="none" i="0" spc="0" strike="noStrike" sz="1200" u="none">
          <a:solidFill>
            <a:srgbClr val="464547"/>
          </a:solidFill>
          <a:uFillTx/>
          <a:latin typeface="Trebuchet MS"/>
          <a:ea typeface="Trebuchet MS"/>
          <a:cs typeface="Trebuchet MS"/>
          <a:sym typeface="Trebuchet MS"/>
        </a:defRPr>
      </a:lvl5pPr>
      <a:lvl6pPr marL="1851660" marR="0" indent="-137160" algn="l" defTabSz="342900" rtl="0" latinLnBrk="0">
        <a:lnSpc>
          <a:spcPts val="16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b="0" baseline="0" cap="none" i="0" spc="0" strike="noStrike" sz="1200" u="none">
          <a:solidFill>
            <a:srgbClr val="464547"/>
          </a:solidFill>
          <a:uFillTx/>
          <a:latin typeface="Trebuchet MS"/>
          <a:ea typeface="Trebuchet MS"/>
          <a:cs typeface="Trebuchet MS"/>
          <a:sym typeface="Trebuchet MS"/>
        </a:defRPr>
      </a:lvl6pPr>
      <a:lvl7pPr marL="2194560" marR="0" indent="-137160" algn="l" defTabSz="342900" rtl="0" latinLnBrk="0">
        <a:lnSpc>
          <a:spcPts val="16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b="0" baseline="0" cap="none" i="0" spc="0" strike="noStrike" sz="1200" u="none">
          <a:solidFill>
            <a:srgbClr val="464547"/>
          </a:solidFill>
          <a:uFillTx/>
          <a:latin typeface="Trebuchet MS"/>
          <a:ea typeface="Trebuchet MS"/>
          <a:cs typeface="Trebuchet MS"/>
          <a:sym typeface="Trebuchet MS"/>
        </a:defRPr>
      </a:lvl7pPr>
      <a:lvl8pPr marL="2537460" marR="0" indent="-137160" algn="l" defTabSz="342900" rtl="0" latinLnBrk="0">
        <a:lnSpc>
          <a:spcPts val="16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b="0" baseline="0" cap="none" i="0" spc="0" strike="noStrike" sz="1200" u="none">
          <a:solidFill>
            <a:srgbClr val="464547"/>
          </a:solidFill>
          <a:uFillTx/>
          <a:latin typeface="Trebuchet MS"/>
          <a:ea typeface="Trebuchet MS"/>
          <a:cs typeface="Trebuchet MS"/>
          <a:sym typeface="Trebuchet MS"/>
        </a:defRPr>
      </a:lvl8pPr>
      <a:lvl9pPr marL="2880360" marR="0" indent="-137160" algn="l" defTabSz="342900" rtl="0" latinLnBrk="0">
        <a:lnSpc>
          <a:spcPts val="1600"/>
        </a:lnSpc>
        <a:spcBef>
          <a:spcPts val="700"/>
        </a:spcBef>
        <a:spcAft>
          <a:spcPts val="0"/>
        </a:spcAft>
        <a:buClr>
          <a:schemeClr val="accent2"/>
        </a:buClr>
        <a:buSzPct val="100000"/>
        <a:buFont typeface="Arial"/>
        <a:buChar char="•"/>
        <a:tabLst/>
        <a:defRPr b="0" baseline="0" cap="none" i="0" spc="0" strike="noStrike" sz="1200" u="none">
          <a:solidFill>
            <a:srgbClr val="464547"/>
          </a:solidFill>
          <a:uFillTx/>
          <a:latin typeface="Trebuchet MS"/>
          <a:ea typeface="Trebuchet MS"/>
          <a:cs typeface="Trebuchet MS"/>
          <a:sym typeface="Trebuchet MS"/>
        </a:defRPr>
      </a:lvl9pPr>
    </p:bodyStyle>
    <p:otherStyle>
      <a:lvl1pPr marL="0" marR="0" indent="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1pPr>
      <a:lvl2pPr marL="0" marR="0" indent="3429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2pPr>
      <a:lvl3pPr marL="0" marR="0" indent="6858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3pPr>
      <a:lvl4pPr marL="0" marR="0" indent="10287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4pPr>
      <a:lvl5pPr marL="0" marR="0" indent="13716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5pPr>
      <a:lvl6pPr marL="0" marR="0" indent="17145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6pPr>
      <a:lvl7pPr marL="0" marR="0" indent="20574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7pPr>
      <a:lvl8pPr marL="0" marR="0" indent="24003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8pPr>
      <a:lvl9pPr marL="0" marR="0" indent="2743200" algn="r" defTabSz="3429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" u="none">
          <a:solidFill>
            <a:schemeClr val="tx1"/>
          </a:solidFill>
          <a:uFillTx/>
          <a:latin typeface="+mn-lt"/>
          <a:ea typeface="+mn-ea"/>
          <a:cs typeface="+mn-cs"/>
          <a:sym typeface="Trebuchet M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Relationship Id="rId3" Type="http://schemas.openxmlformats.org/officeDocument/2006/relationships/image" Target="../media/image5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6.png"/><Relationship Id="rId4" Type="http://schemas.openxmlformats.org/officeDocument/2006/relationships/image" Target="../media/image2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tif"/><Relationship Id="rId3" Type="http://schemas.openxmlformats.org/officeDocument/2006/relationships/image" Target="../media/image15.tif"/><Relationship Id="rId4" Type="http://schemas.openxmlformats.org/officeDocument/2006/relationships/image" Target="../media/image11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5.tif"/><Relationship Id="rId5" Type="http://schemas.openxmlformats.org/officeDocument/2006/relationships/image" Target="../media/image6.tif"/><Relationship Id="rId6" Type="http://schemas.openxmlformats.org/officeDocument/2006/relationships/image" Target="../media/image7.tif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tif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tif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tif"/><Relationship Id="rId3" Type="http://schemas.openxmlformats.org/officeDocument/2006/relationships/image" Target="../media/image19.tif"/><Relationship Id="rId4" Type="http://schemas.openxmlformats.org/officeDocument/2006/relationships/image" Target="../media/image20.tif"/><Relationship Id="rId5" Type="http://schemas.openxmlformats.org/officeDocument/2006/relationships/image" Target="../media/image21.tif"/><Relationship Id="rId6" Type="http://schemas.openxmlformats.org/officeDocument/2006/relationships/image" Target="../media/image22.tif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tif"/><Relationship Id="rId3" Type="http://schemas.openxmlformats.org/officeDocument/2006/relationships/image" Target="../media/image12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tif"/><Relationship Id="rId3" Type="http://schemas.openxmlformats.org/officeDocument/2006/relationships/image" Target="../media/image26.tif"/><Relationship Id="rId4" Type="http://schemas.openxmlformats.org/officeDocument/2006/relationships/image" Target="../media/image27.tif"/><Relationship Id="rId5" Type="http://schemas.openxmlformats.org/officeDocument/2006/relationships/image" Target="../media/image28.tif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6.png"/><Relationship Id="rId4" Type="http://schemas.openxmlformats.org/officeDocument/2006/relationships/image" Target="../media/image2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tif"/><Relationship Id="rId3" Type="http://schemas.openxmlformats.org/officeDocument/2006/relationships/image" Target="../media/image9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1443" t="3205" r="1443" b="9076"/>
          <a:stretch>
            <a:fillRect/>
          </a:stretch>
        </p:blipFill>
        <p:spPr>
          <a:xfrm>
            <a:off x="-4402" y="-10786"/>
            <a:ext cx="9152804" cy="5165072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lambda_approach_title"/>
          <p:cNvSpPr txBox="1"/>
          <p:nvPr>
            <p:ph type="body" sz="quarter" idx="1"/>
          </p:nvPr>
        </p:nvSpPr>
        <p:spPr>
          <a:xfrm>
            <a:off x="1116805" y="1776552"/>
            <a:ext cx="6910390" cy="595036"/>
          </a:xfrm>
          <a:prstGeom prst="rect">
            <a:avLst/>
          </a:prstGeom>
        </p:spPr>
        <p:txBody>
          <a:bodyPr/>
          <a:lstStyle>
            <a:lvl1pPr defTabSz="253745">
              <a:defRPr spc="-147" sz="3034"/>
            </a:lvl1pPr>
          </a:lstStyle>
          <a:p>
            <a:pPr/>
            <a:r>
              <a:t>JVM Tuning for Spark</a:t>
            </a:r>
          </a:p>
        </p:txBody>
      </p:sp>
      <p:pic>
        <p:nvPicPr>
          <p:cNvPr id="230" name="epam_logo" descr="epam_logo"/>
          <p:cNvPicPr>
            <a:picLocks noChangeAspect="1"/>
          </p:cNvPicPr>
          <p:nvPr>
            <p:ph type="pic" idx="24"/>
          </p:nvPr>
        </p:nvPicPr>
        <p:blipFill>
          <a:blip r:embed="rId3">
            <a:extLst/>
          </a:blip>
          <a:srcRect l="116" t="0" r="116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7" name="Compressed oops"/>
          <p:cNvSpPr txBox="1"/>
          <p:nvPr>
            <p:ph type="title"/>
          </p:nvPr>
        </p:nvSpPr>
        <p:spPr>
          <a:xfrm>
            <a:off x="228600" y="1860050"/>
            <a:ext cx="8686800" cy="1423400"/>
          </a:xfrm>
          <a:prstGeom prst="rect">
            <a:avLst/>
          </a:prstGeom>
        </p:spPr>
        <p:txBody>
          <a:bodyPr anchor="ctr"/>
          <a:lstStyle>
            <a:lvl1pPr algn="ctr">
              <a:defRPr sz="4000"/>
            </a:lvl1pPr>
          </a:lstStyle>
          <a:p>
            <a:pPr/>
            <a:r>
              <a:t>Compressed oops</a:t>
            </a:r>
          </a:p>
        </p:txBody>
      </p:sp>
      <p:sp>
        <p:nvSpPr>
          <p:cNvPr id="288" name="Double-click to edi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1" name="Compressed oop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0" indent="342899">
              <a:buSzTx/>
              <a:buNone/>
            </a:pPr>
            <a:r>
              <a:t>Compressed oops</a:t>
            </a:r>
          </a:p>
        </p:txBody>
      </p:sp>
      <p:sp>
        <p:nvSpPr>
          <p:cNvPr id="292" name="The following oops in the heap will be compressed:…"/>
          <p:cNvSpPr txBox="1"/>
          <p:nvPr/>
        </p:nvSpPr>
        <p:spPr>
          <a:xfrm>
            <a:off x="363841" y="1687859"/>
            <a:ext cx="3914017" cy="1547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ts val="2600"/>
              </a:lnSpc>
              <a:spcBef>
                <a:spcPts val="400"/>
              </a:spcBef>
              <a:defRPr sz="1300"/>
            </a:pPr>
            <a:r>
              <a:t>The following oops in the heap will be compressed:</a:t>
            </a:r>
          </a:p>
          <a:p>
            <a:pPr marL="266700" indent="-127000">
              <a:lnSpc>
                <a:spcPts val="2600"/>
              </a:lnSpc>
              <a:spcBef>
                <a:spcPts val="400"/>
              </a:spcBef>
              <a:buClr>
                <a:srgbClr val="444444"/>
              </a:buClr>
              <a:buSzPct val="100000"/>
              <a:buFont typeface="Helvetica"/>
              <a:buChar char="•"/>
              <a:defRPr sz="1300"/>
            </a:pPr>
            <a:r>
              <a:t>the klass field of every object</a:t>
            </a:r>
          </a:p>
          <a:p>
            <a:pPr marL="266700" indent="-127000">
              <a:lnSpc>
                <a:spcPts val="2600"/>
              </a:lnSpc>
              <a:spcBef>
                <a:spcPts val="400"/>
              </a:spcBef>
              <a:buClr>
                <a:srgbClr val="444444"/>
              </a:buClr>
              <a:buSzPct val="100000"/>
              <a:buFont typeface="Helvetica"/>
              <a:buChar char="•"/>
              <a:defRPr sz="1300"/>
            </a:pPr>
            <a:r>
              <a:t>every oop instance field</a:t>
            </a:r>
          </a:p>
          <a:p>
            <a:pPr marL="266700" indent="-127000">
              <a:lnSpc>
                <a:spcPts val="2600"/>
              </a:lnSpc>
              <a:spcBef>
                <a:spcPts val="400"/>
              </a:spcBef>
              <a:buClr>
                <a:srgbClr val="444444"/>
              </a:buClr>
              <a:buSzPct val="100000"/>
              <a:buFont typeface="Helvetica"/>
              <a:buChar char="•"/>
              <a:defRPr sz="1300"/>
            </a:pPr>
            <a:r>
              <a:t>every element of an oop array (objArray)</a:t>
            </a:r>
          </a:p>
        </p:txBody>
      </p:sp>
      <p:pic>
        <p:nvPicPr>
          <p:cNvPr id="2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77352" y="984250"/>
            <a:ext cx="3989296" cy="35874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236444 -0.000000" origin="layout" pathEditMode="relative">
                                      <p:cBhvr>
                                        <p:cTn id="6" dur="10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0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2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6" name="Compressed oop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0" indent="342899">
              <a:buSzTx/>
              <a:buNone/>
            </a:pPr>
            <a:r>
              <a:t>Compressed oops</a:t>
            </a:r>
          </a:p>
        </p:txBody>
      </p:sp>
      <p:pic>
        <p:nvPicPr>
          <p:cNvPr id="2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0891" y="778489"/>
            <a:ext cx="7282218" cy="3999017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Line"/>
          <p:cNvSpPr/>
          <p:nvPr/>
        </p:nvSpPr>
        <p:spPr>
          <a:xfrm>
            <a:off x="1505261" y="1766528"/>
            <a:ext cx="2937611" cy="1"/>
          </a:xfrm>
          <a:prstGeom prst="line">
            <a:avLst/>
          </a:prstGeom>
          <a:ln w="25400">
            <a:solidFill>
              <a:schemeClr val="accent6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299" name="= 8 * 2"/>
          <p:cNvSpPr txBox="1"/>
          <p:nvPr/>
        </p:nvSpPr>
        <p:spPr>
          <a:xfrm>
            <a:off x="3278557" y="2193667"/>
            <a:ext cx="609846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pPr/>
            <a:r>
              <a:t>= 8 * 2</a:t>
            </a:r>
          </a:p>
        </p:txBody>
      </p:sp>
      <p:sp>
        <p:nvSpPr>
          <p:cNvPr id="300" name="= 8 * 3"/>
          <p:cNvSpPr txBox="1"/>
          <p:nvPr/>
        </p:nvSpPr>
        <p:spPr>
          <a:xfrm>
            <a:off x="3236467" y="4256065"/>
            <a:ext cx="609847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pPr/>
            <a:r>
              <a:t>= 8 * 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path" nodeType="click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036824" origin="layout" pathEditMode="relative">
                                      <p:cBhvr>
                                        <p:cTn id="11" dur="1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path" nodeType="click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36824 L 0.000000 0.083524" origin="layout" pathEditMode="relative">
                                      <p:cBhvr>
                                        <p:cTn id="15" dur="1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xit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24" dur="1000" fill="hold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path" nodeType="afterEffect" presetSubtype="0" presetID="-1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83524 L 0.000000 0.396528" origin="layout" pathEditMode="relative">
                                      <p:cBhvr>
                                        <p:cTn id="28" dur="1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path" nodeType="clickEffect" presetSubtype="0" presetID="-1" grpId="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396528 L 0.000000 0.440698" origin="layout" pathEditMode="relative">
                                      <p:cBhvr>
                                        <p:cTn id="32" dur="1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path" nodeType="clickEffect" presetSubtype="0" presetID="-1" grpId="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440698 L -0.000000 0.484868" origin="layout" pathEditMode="relative">
                                      <p:cBhvr>
                                        <p:cTn id="36" dur="1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ID="10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1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xit" nodeType="clickEffect" presetID="10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45" dur="1000" fill="hold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Class="exit" nodeType="afterEffect" presetID="10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49" dur="1000" fill="hold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0" grpId="10"/>
      <p:bldP build="whole" bldLvl="1" animBg="1" rev="0" advAuto="0" spid="298" grpId="11"/>
      <p:bldP build="whole" bldLvl="1" animBg="1" rev="0" advAuto="0" spid="299" grpId="4"/>
      <p:bldP build="whole" bldLvl="1" animBg="1" rev="0" advAuto="0" spid="299" grpId="5"/>
      <p:bldP build="whole" bldLvl="1" animBg="1" rev="0" advAuto="0" spid="298" grpId="1"/>
      <p:bldP build="whole" bldLvl="1" animBg="1" rev="0" advAuto="0" spid="300" grpId="9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3" name="Compressed oop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0" indent="342899">
              <a:buSzTx/>
              <a:buNone/>
            </a:pPr>
            <a:r>
              <a:t>Compressed oops</a:t>
            </a:r>
          </a:p>
        </p:txBody>
      </p:sp>
      <p:pic>
        <p:nvPicPr>
          <p:cNvPr id="3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2256" y="846189"/>
            <a:ext cx="7539488" cy="3863618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Line"/>
          <p:cNvSpPr/>
          <p:nvPr/>
        </p:nvSpPr>
        <p:spPr>
          <a:xfrm>
            <a:off x="1431604" y="1808618"/>
            <a:ext cx="2937611" cy="1"/>
          </a:xfrm>
          <a:prstGeom prst="line">
            <a:avLst/>
          </a:prstGeom>
          <a:ln w="25400">
            <a:solidFill>
              <a:schemeClr val="accent6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06" name="Line"/>
          <p:cNvSpPr/>
          <p:nvPr/>
        </p:nvSpPr>
        <p:spPr>
          <a:xfrm>
            <a:off x="1431604" y="3924359"/>
            <a:ext cx="2937611" cy="1"/>
          </a:xfrm>
          <a:prstGeom prst="line">
            <a:avLst/>
          </a:prstGeom>
          <a:ln w="25400">
            <a:solidFill>
              <a:schemeClr val="accent6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path" nodeType="click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044630" origin="layout" pathEditMode="relative">
                                      <p:cBhvr>
                                        <p:cTn id="15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path" nodeType="after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0.045007" origin="layout" pathEditMode="relative">
                                      <p:cBhvr>
                                        <p:cTn id="18" dur="10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path" nodeType="clickEffect" presetSubtype="0" presetID="-1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44630 L -0.000000 0.089259" origin="layout" pathEditMode="relative">
                                      <p:cBhvr>
                                        <p:cTn id="22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6" grpId="2"/>
      <p:bldP build="whole" bldLvl="1" animBg="1" rev="0" advAuto="0" spid="30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9" name="Compressed oop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0" indent="342899">
              <a:buSzTx/>
              <a:buNone/>
            </a:pPr>
            <a:r>
              <a:t>Compressed oops</a:t>
            </a:r>
          </a:p>
        </p:txBody>
      </p:sp>
      <p:graphicFrame>
        <p:nvGraphicFramePr>
          <p:cNvPr id="310" name="Table"/>
          <p:cNvGraphicFramePr/>
          <p:nvPr/>
        </p:nvGraphicFramePr>
        <p:xfrm>
          <a:off x="2984500" y="2395226"/>
          <a:ext cx="6350000" cy="127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175000"/>
              </a:tblGrid>
              <a:tr h="254000">
                <a:tc>
                  <a:txBody>
                    <a:bodyPr/>
                    <a:lstStyle/>
                    <a:p>
                      <a:pPr algn="l">
                        <a:lnSpc>
                          <a:spcPts val="2600"/>
                        </a:lnSpc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64547"/>
                          </a:solidFill>
                        </a:rPr>
                        <a:t>+UseCompressedOops</a:t>
                      </a:r>
                    </a:p>
                  </a:txBody>
                  <a:tcPr marL="63500" marR="63500" marT="12700" marB="12700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3" name="Strings"/>
          <p:cNvSpPr txBox="1"/>
          <p:nvPr>
            <p:ph type="title"/>
          </p:nvPr>
        </p:nvSpPr>
        <p:spPr>
          <a:xfrm>
            <a:off x="228600" y="1729443"/>
            <a:ext cx="8686800" cy="1684614"/>
          </a:xfrm>
          <a:prstGeom prst="rect">
            <a:avLst/>
          </a:prstGeom>
        </p:spPr>
        <p:txBody>
          <a:bodyPr anchor="ctr"/>
          <a:lstStyle>
            <a:lvl1pPr algn="ctr">
              <a:defRPr sz="4000"/>
            </a:lvl1pPr>
          </a:lstStyle>
          <a:p>
            <a:pPr/>
            <a:r>
              <a:t>Strings</a:t>
            </a:r>
          </a:p>
        </p:txBody>
      </p:sp>
      <p:sp>
        <p:nvSpPr>
          <p:cNvPr id="314" name="Double-click to edi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7" name="String interning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0" indent="342899">
              <a:buSzTx/>
              <a:buNone/>
            </a:pPr>
            <a:r>
              <a:t>String interning</a:t>
            </a:r>
          </a:p>
        </p:txBody>
      </p:sp>
      <p:pic>
        <p:nvPicPr>
          <p:cNvPr id="3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556" y="885972"/>
            <a:ext cx="4473463" cy="321871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00300" y="1106619"/>
            <a:ext cx="3857827" cy="2930262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20" name="Table"/>
          <p:cNvGraphicFramePr/>
          <p:nvPr/>
        </p:nvGraphicFramePr>
        <p:xfrm>
          <a:off x="1079500" y="3676682"/>
          <a:ext cx="6350000" cy="127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175000"/>
              </a:tblGrid>
              <a:tr h="254000">
                <a:tc>
                  <a:txBody>
                    <a:bodyPr/>
                    <a:lstStyle/>
                    <a:p>
                      <a:pPr algn="l">
                        <a:lnSpc>
                          <a:spcPts val="2600"/>
                        </a:lnSpc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64547"/>
                          </a:solidFill>
                        </a:rPr>
                        <a:t>StringTableSize</a:t>
                      </a:r>
                    </a:p>
                  </a:txBody>
                  <a:tcPr marL="63500" marR="63500" marT="12700" marB="12700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Subtype="0" presetID="6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318"/>
                                        </p:tgtEl>
                                      </p:cBhvr>
                                      <p:by x="78988" y="78988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after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0000 -0.060349" origin="layout" pathEditMode="relative">
                                      <p:cBhvr>
                                        <p:cTn id="9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3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8" grpId="1"/>
      <p:bldP build="whole" bldLvl="1" animBg="1" rev="0" advAuto="0" spid="320" grpId="3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3" name="strings deduplication"/>
          <p:cNvSpPr txBox="1"/>
          <p:nvPr>
            <p:ph type="body" sz="quarter" idx="1"/>
          </p:nvPr>
        </p:nvSpPr>
        <p:spPr>
          <a:xfrm>
            <a:off x="0" y="12700"/>
            <a:ext cx="9144000" cy="699517"/>
          </a:xfrm>
          <a:prstGeom prst="rect">
            <a:avLst/>
          </a:prstGeom>
        </p:spPr>
        <p:txBody>
          <a:bodyPr/>
          <a:lstStyle/>
          <a:p>
            <a:pPr lvl="1" marL="0" indent="342899">
              <a:buSzTx/>
              <a:buNone/>
            </a:pPr>
            <a:r>
              <a:t>strings deduplication</a:t>
            </a:r>
          </a:p>
        </p:txBody>
      </p:sp>
      <p:grpSp>
        <p:nvGrpSpPr>
          <p:cNvPr id="328" name="Group"/>
          <p:cNvGrpSpPr/>
          <p:nvPr/>
        </p:nvGrpSpPr>
        <p:grpSpPr>
          <a:xfrm>
            <a:off x="1059697" y="847556"/>
            <a:ext cx="7024606" cy="3448388"/>
            <a:chOff x="0" y="0"/>
            <a:chExt cx="7024604" cy="3448386"/>
          </a:xfrm>
        </p:grpSpPr>
        <p:pic>
          <p:nvPicPr>
            <p:cNvPr id="324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12593" r="0" b="48554"/>
            <a:stretch>
              <a:fillRect/>
            </a:stretch>
          </p:blipFill>
          <p:spPr>
            <a:xfrm>
              <a:off x="0" y="113445"/>
              <a:ext cx="7024549" cy="14990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69036" r="0" b="0"/>
            <a:stretch>
              <a:fillRect/>
            </a:stretch>
          </p:blipFill>
          <p:spPr>
            <a:xfrm>
              <a:off x="0" y="2253704"/>
              <a:ext cx="7024605" cy="11946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6" name="Before"/>
            <p:cNvSpPr txBox="1"/>
            <p:nvPr/>
          </p:nvSpPr>
          <p:spPr>
            <a:xfrm>
              <a:off x="3302346" y="0"/>
              <a:ext cx="740358" cy="3404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1800"/>
              </a:lvl1pPr>
            </a:lstStyle>
            <a:p>
              <a:pPr/>
              <a:r>
                <a:t>Before</a:t>
              </a:r>
            </a:p>
          </p:txBody>
        </p:sp>
        <p:sp>
          <p:nvSpPr>
            <p:cNvPr id="327" name="After"/>
            <p:cNvSpPr txBox="1"/>
            <p:nvPr/>
          </p:nvSpPr>
          <p:spPr>
            <a:xfrm>
              <a:off x="3302346" y="1762941"/>
              <a:ext cx="1126177" cy="3404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1800"/>
              </a:lvl1pPr>
            </a:lstStyle>
            <a:p>
              <a:pPr/>
              <a:r>
                <a:t>After</a:t>
              </a:r>
            </a:p>
          </p:txBody>
        </p:sp>
      </p:grpSp>
      <p:sp>
        <p:nvSpPr>
          <p:cNvPr id="329" name="JEP 192: String Deduplication in G1"/>
          <p:cNvSpPr txBox="1"/>
          <p:nvPr/>
        </p:nvSpPr>
        <p:spPr>
          <a:xfrm>
            <a:off x="249464" y="4431029"/>
            <a:ext cx="3116887" cy="397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600"/>
              </a:lnSpc>
              <a:spcBef>
                <a:spcPts val="400"/>
              </a:spcBef>
              <a:defRPr sz="1500"/>
            </a:lvl1pPr>
          </a:lstStyle>
          <a:p>
            <a:pPr/>
            <a:r>
              <a:t>JEP 192: String Deduplication in G1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2" name="strings deduplication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0" indent="342899">
              <a:buSzTx/>
              <a:buNone/>
            </a:pPr>
            <a:r>
              <a:t>strings deduplication</a:t>
            </a:r>
          </a:p>
        </p:txBody>
      </p:sp>
      <p:sp>
        <p:nvSpPr>
          <p:cNvPr id="333" name="Works only with G1 GC algorithm…"/>
          <p:cNvSpPr txBox="1"/>
          <p:nvPr/>
        </p:nvSpPr>
        <p:spPr>
          <a:xfrm>
            <a:off x="521343" y="1771850"/>
            <a:ext cx="3798290" cy="1176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pPr marL="317500" indent="-317500">
              <a:lnSpc>
                <a:spcPts val="2600"/>
              </a:lnSpc>
              <a:spcBef>
                <a:spcPts val="400"/>
              </a:spcBef>
              <a:buSzPct val="100000"/>
              <a:buFont typeface="Menlo Regular"/>
              <a:buChar char="•"/>
              <a:defRPr sz="1800"/>
            </a:pPr>
            <a:r>
              <a:t>Works only with G1 GC algorithm</a:t>
            </a:r>
          </a:p>
          <a:p>
            <a:pPr marL="317500" indent="-317500">
              <a:lnSpc>
                <a:spcPts val="2600"/>
              </a:lnSpc>
              <a:spcBef>
                <a:spcPts val="400"/>
              </a:spcBef>
              <a:buSzPct val="100000"/>
              <a:buFont typeface="Menlo Regular"/>
              <a:buChar char="•"/>
              <a:defRPr sz="1800"/>
            </a:pPr>
            <a:r>
              <a:t>Impact on GC pause times</a:t>
            </a:r>
          </a:p>
          <a:p>
            <a:pPr marL="317500" indent="-317500">
              <a:lnSpc>
                <a:spcPts val="2600"/>
              </a:lnSpc>
              <a:spcBef>
                <a:spcPts val="400"/>
              </a:spcBef>
              <a:buSzPct val="100000"/>
              <a:buFont typeface="Menlo Regular"/>
              <a:buChar char="•"/>
              <a:defRPr sz="1800"/>
            </a:pPr>
            <a:r>
              <a:t>Works only on long lived objects</a:t>
            </a:r>
          </a:p>
        </p:txBody>
      </p:sp>
      <p:graphicFrame>
        <p:nvGraphicFramePr>
          <p:cNvPr id="334" name="Table"/>
          <p:cNvGraphicFramePr/>
          <p:nvPr/>
        </p:nvGraphicFramePr>
        <p:xfrm>
          <a:off x="4711619" y="2007060"/>
          <a:ext cx="3964170" cy="138107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951469"/>
              </a:tblGrid>
              <a:tr h="353047">
                <a:tc>
                  <a:txBody>
                    <a:bodyPr/>
                    <a:lstStyle/>
                    <a:p>
                      <a:pPr algn="l">
                        <a:lnSpc>
                          <a:spcPts val="2600"/>
                        </a:lnSpc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64547"/>
                          </a:solidFill>
                        </a:rPr>
                        <a:t>UseStringDeduplication</a:t>
                      </a:r>
                    </a:p>
                  </a:txBody>
                  <a:tcPr marL="63500" marR="63500" marT="12700" marB="12700" anchor="t" anchorCtr="0" horzOverflow="overflow"/>
                </a:tc>
              </a:tr>
              <a:tr h="353047">
                <a:tc>
                  <a:txBody>
                    <a:bodyPr/>
                    <a:lstStyle/>
                    <a:p>
                      <a:pPr algn="l">
                        <a:lnSpc>
                          <a:spcPts val="2600"/>
                        </a:lnSpc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64547"/>
                          </a:solidFill>
                        </a:rPr>
                        <a:t>StringDeduplicationAgeThreshold</a:t>
                      </a:r>
                    </a:p>
                  </a:txBody>
                  <a:tcPr marL="63500" marR="63500" marT="12700" marB="12700" anchor="t" anchorCtr="0" horzOverflow="overflow"/>
                </a:tc>
              </a:tr>
            </a:tbl>
          </a:graphicData>
        </a:graphic>
      </p:graphicFrame>
      <p:sp>
        <p:nvSpPr>
          <p:cNvPr id="335" name="JEP 192: String Deduplication in G1"/>
          <p:cNvSpPr txBox="1"/>
          <p:nvPr/>
        </p:nvSpPr>
        <p:spPr>
          <a:xfrm>
            <a:off x="249464" y="4431029"/>
            <a:ext cx="3116887" cy="397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600"/>
              </a:lnSpc>
              <a:spcBef>
                <a:spcPts val="400"/>
              </a:spcBef>
              <a:defRPr sz="1500"/>
            </a:lvl1pPr>
          </a:lstStyle>
          <a:p>
            <a:pPr/>
            <a:r>
              <a:t>JEP 192: String Deduplication in G1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8" name="Compact string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0" indent="342899">
              <a:buSzTx/>
              <a:buNone/>
            </a:pPr>
            <a:r>
              <a:t>Compact strings</a:t>
            </a:r>
          </a:p>
        </p:txBody>
      </p:sp>
      <p:sp>
        <p:nvSpPr>
          <p:cNvPr id="339" name="JEP 254: Compact Strings"/>
          <p:cNvSpPr txBox="1"/>
          <p:nvPr/>
        </p:nvSpPr>
        <p:spPr>
          <a:xfrm>
            <a:off x="96615" y="4329429"/>
            <a:ext cx="2264288" cy="397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600"/>
              </a:lnSpc>
              <a:spcBef>
                <a:spcPts val="400"/>
              </a:spcBef>
              <a:defRPr sz="1500"/>
            </a:lvl1pPr>
          </a:lstStyle>
          <a:p>
            <a:pPr/>
            <a:r>
              <a:t>JEP 254: Compact Strings</a:t>
            </a:r>
          </a:p>
        </p:txBody>
      </p:sp>
      <p:pic>
        <p:nvPicPr>
          <p:cNvPr id="3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8750" y="749300"/>
            <a:ext cx="6286500" cy="3644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lide Number"/>
          <p:cNvSpPr txBox="1"/>
          <p:nvPr>
            <p:ph type="sldNum" sz="quarter" idx="2"/>
          </p:nvPr>
        </p:nvSpPr>
        <p:spPr>
          <a:xfrm>
            <a:off x="8780072" y="4900038"/>
            <a:ext cx="134561" cy="1955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3" name="Greeting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0" indent="342899">
              <a:buSzTx/>
              <a:buNone/>
            </a:pPr>
            <a:r>
              <a:t>Greeting</a:t>
            </a:r>
          </a:p>
        </p:txBody>
      </p:sp>
      <p:sp>
        <p:nvSpPr>
          <p:cNvPr id="234" name="Andrei Sadovskii…"/>
          <p:cNvSpPr txBox="1"/>
          <p:nvPr/>
        </p:nvSpPr>
        <p:spPr>
          <a:xfrm>
            <a:off x="637425" y="952019"/>
            <a:ext cx="3256054" cy="1244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spcBef>
                <a:spcPts val="900"/>
              </a:spcBef>
              <a:defRPr cap="all" sz="2300">
                <a:latin typeface="Arial Black"/>
                <a:ea typeface="Arial Black"/>
                <a:cs typeface="Arial Black"/>
                <a:sym typeface="Arial Black"/>
              </a:defRPr>
            </a:pPr>
            <a:r>
              <a:t>Andrei Sadovskii</a:t>
            </a:r>
          </a:p>
          <a:p>
            <a:pPr>
              <a:lnSpc>
                <a:spcPts val="2600"/>
              </a:lnSpc>
              <a:spcBef>
                <a:spcPts val="400"/>
              </a:spcBef>
              <a:defRPr sz="1800"/>
            </a:pPr>
            <a:r>
              <a:t>Big Data developer</a:t>
            </a:r>
          </a:p>
        </p:txBody>
      </p:sp>
      <p:pic>
        <p:nvPicPr>
          <p:cNvPr id="23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428" t="22178" r="428" b="22178"/>
          <a:stretch>
            <a:fillRect/>
          </a:stretch>
        </p:blipFill>
        <p:spPr>
          <a:xfrm>
            <a:off x="5219789" y="951348"/>
            <a:ext cx="3000115" cy="299277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47460" dir="7123608">
              <a:srgbClr val="000000">
                <a:alpha val="47580"/>
              </a:srgbClr>
            </a:outerShdw>
          </a:effectLst>
        </p:spPr>
      </p:pic>
      <p:grpSp>
        <p:nvGrpSpPr>
          <p:cNvPr id="238" name="Group"/>
          <p:cNvGrpSpPr/>
          <p:nvPr/>
        </p:nvGrpSpPr>
        <p:grpSpPr>
          <a:xfrm>
            <a:off x="714862" y="4316439"/>
            <a:ext cx="1608478" cy="1270001"/>
            <a:chOff x="0" y="0"/>
            <a:chExt cx="1608476" cy="1270000"/>
          </a:xfrm>
        </p:grpSpPr>
        <p:pic>
          <p:nvPicPr>
            <p:cNvPr id="23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11923"/>
              <a:ext cx="260208" cy="2502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7" name="https://github.com/minikill"/>
            <p:cNvSpPr/>
            <p:nvPr/>
          </p:nvSpPr>
          <p:spPr>
            <a:xfrm>
              <a:off x="338476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lnSpc>
                  <a:spcPts val="2600"/>
                </a:lnSpc>
                <a:spcBef>
                  <a:spcPts val="400"/>
                </a:spcBef>
              </a:lvl1pPr>
            </a:lstStyle>
            <a:p>
              <a:pPr/>
              <a:r>
                <a:t>https://github.com/minikill</a:t>
              </a:r>
            </a:p>
          </p:txBody>
        </p:sp>
      </p:grpSp>
      <p:grpSp>
        <p:nvGrpSpPr>
          <p:cNvPr id="241" name="Group"/>
          <p:cNvGrpSpPr/>
          <p:nvPr/>
        </p:nvGrpSpPr>
        <p:grpSpPr>
          <a:xfrm>
            <a:off x="674438" y="4008609"/>
            <a:ext cx="2726586" cy="347124"/>
            <a:chOff x="0" y="0"/>
            <a:chExt cx="2726584" cy="347122"/>
          </a:xfrm>
        </p:grpSpPr>
        <p:pic>
          <p:nvPicPr>
            <p:cNvPr id="239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47123" cy="3471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0" name="andrei_sadovkii@epam.com"/>
            <p:cNvSpPr txBox="1"/>
            <p:nvPr/>
          </p:nvSpPr>
          <p:spPr>
            <a:xfrm>
              <a:off x="414443" y="26241"/>
              <a:ext cx="2312142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andrei_sadovkii@epam.com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3" name="compact String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0" indent="342899">
              <a:buSzTx/>
              <a:buNone/>
            </a:pPr>
            <a:r>
              <a:t>compact Strings</a:t>
            </a:r>
          </a:p>
        </p:txBody>
      </p:sp>
      <p:sp>
        <p:nvSpPr>
          <p:cNvPr id="344" name="java version &quot;1.8.0_121&quot;…"/>
          <p:cNvSpPr txBox="1"/>
          <p:nvPr/>
        </p:nvSpPr>
        <p:spPr>
          <a:xfrm>
            <a:off x="1583848" y="748030"/>
            <a:ext cx="5976304" cy="364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defRPr sz="1200">
                <a:solidFill>
                  <a:srgbClr val="383A4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java version </a:t>
            </a:r>
            <a:r>
              <a:rPr>
                <a:solidFill>
                  <a:srgbClr val="50A14F"/>
                </a:solidFill>
              </a:rPr>
              <a:t>"1.8.0_121"</a:t>
            </a:r>
          </a:p>
          <a:p>
            <a:pPr defTabSz="457200">
              <a:defRPr sz="1200">
                <a:solidFill>
                  <a:srgbClr val="383A4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Java(TM) SE Runtime </a:t>
            </a:r>
            <a:r>
              <a:rPr>
                <a:solidFill>
                  <a:srgbClr val="4078F2"/>
                </a:solidFill>
              </a:rPr>
              <a:t>Environment</a:t>
            </a:r>
            <a:r>
              <a:t> (build </a:t>
            </a:r>
            <a:r>
              <a:rPr>
                <a:solidFill>
                  <a:srgbClr val="986801"/>
                </a:solidFill>
              </a:rPr>
              <a:t>1.8.0</a:t>
            </a:r>
            <a:r>
              <a:t>_121-b13)</a:t>
            </a:r>
          </a:p>
          <a:p>
            <a:pPr defTabSz="457200">
              <a:defRPr sz="1200">
                <a:solidFill>
                  <a:srgbClr val="383A4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Java </a:t>
            </a:r>
            <a:r>
              <a:rPr>
                <a:solidFill>
                  <a:srgbClr val="4078F2"/>
                </a:solidFill>
              </a:rPr>
              <a:t>HotSpot</a:t>
            </a:r>
            <a:r>
              <a:t>(TM) 64-Bit Server </a:t>
            </a:r>
            <a:r>
              <a:rPr>
                <a:solidFill>
                  <a:srgbClr val="4078F2"/>
                </a:solidFill>
              </a:rPr>
              <a:t>VM</a:t>
            </a:r>
            <a:r>
              <a:t> (build </a:t>
            </a:r>
            <a:r>
              <a:rPr>
                <a:solidFill>
                  <a:srgbClr val="986801"/>
                </a:solidFill>
              </a:rPr>
              <a:t>25.121</a:t>
            </a:r>
            <a:r>
              <a:t>-b13, mixed mode)</a:t>
            </a:r>
          </a:p>
          <a:p>
            <a:pPr defTabSz="457200">
              <a:defRPr sz="1200">
                <a:solidFill>
                  <a:srgbClr val="383A4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$java -cp lib\jol-cli-0.9-full.jar;. test.JOLSample</a:t>
            </a:r>
          </a:p>
          <a:p>
            <a:pPr defTabSz="457200">
              <a:defRPr sz="1200">
                <a:solidFill>
                  <a:srgbClr val="383A4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java.lang.String@</a:t>
            </a:r>
            <a:r>
              <a:rPr>
                <a:solidFill>
                  <a:srgbClr val="986801"/>
                </a:solidFill>
              </a:rPr>
              <a:t>4554617</a:t>
            </a:r>
            <a:r>
              <a:t>cd footprint:</a:t>
            </a:r>
          </a:p>
          <a:p>
            <a:pPr defTabSz="457200">
              <a:defRPr sz="1200">
                <a:solidFill>
                  <a:srgbClr val="383A4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COUNT       AVG       SUM   DESCRIPTION</a:t>
            </a:r>
          </a:p>
          <a:p>
            <a:pPr defTabSz="457200">
              <a:defRPr sz="1200">
                <a:solidFill>
                  <a:srgbClr val="383A4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</a:t>
            </a:r>
            <a:r>
              <a:rPr>
                <a:solidFill>
                  <a:srgbClr val="986801"/>
                </a:solidFill>
              </a:rPr>
              <a:t>1</a:t>
            </a:r>
            <a:r>
              <a:t>       </a:t>
            </a:r>
            <a:r>
              <a:rPr>
                <a:solidFill>
                  <a:srgbClr val="986801"/>
                </a:solidFill>
              </a:rPr>
              <a:t>432</a:t>
            </a:r>
            <a:r>
              <a:t>       </a:t>
            </a:r>
            <a:r>
              <a:rPr>
                <a:solidFill>
                  <a:srgbClr val="986801"/>
                </a:solidFill>
              </a:rPr>
              <a:t>432</a:t>
            </a:r>
            <a:r>
              <a:t>   [C</a:t>
            </a:r>
          </a:p>
          <a:p>
            <a:pPr defTabSz="457200">
              <a:defRPr sz="1200">
                <a:solidFill>
                  <a:srgbClr val="383A4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</a:t>
            </a:r>
            <a:r>
              <a:rPr>
                <a:solidFill>
                  <a:srgbClr val="986801"/>
                </a:solidFill>
              </a:rPr>
              <a:t>1</a:t>
            </a:r>
            <a:r>
              <a:t>        </a:t>
            </a:r>
            <a:r>
              <a:rPr>
                <a:solidFill>
                  <a:srgbClr val="986801"/>
                </a:solidFill>
              </a:rPr>
              <a:t>24</a:t>
            </a:r>
            <a:r>
              <a:t>        </a:t>
            </a:r>
            <a:r>
              <a:rPr>
                <a:solidFill>
                  <a:srgbClr val="986801"/>
                </a:solidFill>
              </a:rPr>
              <a:t>24</a:t>
            </a:r>
            <a:r>
              <a:t>   java.lang.String</a:t>
            </a:r>
          </a:p>
          <a:p>
            <a:pPr defTabSz="457200">
              <a:defRPr sz="1200">
                <a:solidFill>
                  <a:srgbClr val="383A4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</a:t>
            </a:r>
            <a:r>
              <a:rPr>
                <a:solidFill>
                  <a:srgbClr val="986801"/>
                </a:solidFill>
              </a:rPr>
              <a:t>2</a:t>
            </a:r>
            <a:r>
              <a:t>                 </a:t>
            </a:r>
            <a:r>
              <a:rPr>
                <a:solidFill>
                  <a:srgbClr val="986801"/>
                </a:solidFill>
              </a:rPr>
              <a:t>456</a:t>
            </a:r>
            <a:r>
              <a:t>   (total)</a:t>
            </a:r>
          </a:p>
          <a:p>
            <a:pPr defTabSz="457200">
              <a:defRPr sz="1200">
                <a:solidFill>
                  <a:srgbClr val="383A4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...</a:t>
            </a:r>
          </a:p>
          <a:p>
            <a:pPr defTabSz="457200">
              <a:defRPr sz="1200">
                <a:solidFill>
                  <a:srgbClr val="383A4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$java -version</a:t>
            </a:r>
          </a:p>
          <a:p>
            <a:pPr defTabSz="457200">
              <a:defRPr sz="1200">
                <a:solidFill>
                  <a:srgbClr val="383A4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java version </a:t>
            </a:r>
            <a:r>
              <a:rPr>
                <a:solidFill>
                  <a:srgbClr val="50A14F"/>
                </a:solidFill>
              </a:rPr>
              <a:t>"9"</a:t>
            </a:r>
          </a:p>
          <a:p>
            <a:pPr defTabSz="457200">
              <a:defRPr sz="1200">
                <a:solidFill>
                  <a:srgbClr val="383A4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Java(TM) SE Runtime </a:t>
            </a:r>
            <a:r>
              <a:rPr>
                <a:solidFill>
                  <a:srgbClr val="4078F2"/>
                </a:solidFill>
              </a:rPr>
              <a:t>Environment</a:t>
            </a:r>
            <a:r>
              <a:t> (build </a:t>
            </a:r>
            <a:r>
              <a:rPr>
                <a:solidFill>
                  <a:srgbClr val="986801"/>
                </a:solidFill>
              </a:rPr>
              <a:t>9</a:t>
            </a:r>
            <a:r>
              <a:t>+</a:t>
            </a:r>
            <a:r>
              <a:rPr>
                <a:solidFill>
                  <a:srgbClr val="986801"/>
                </a:solidFill>
              </a:rPr>
              <a:t>181</a:t>
            </a:r>
            <a:r>
              <a:t>)</a:t>
            </a:r>
          </a:p>
          <a:p>
            <a:pPr defTabSz="457200">
              <a:defRPr sz="1200">
                <a:solidFill>
                  <a:srgbClr val="383A4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Java </a:t>
            </a:r>
            <a:r>
              <a:rPr>
                <a:solidFill>
                  <a:srgbClr val="4078F2"/>
                </a:solidFill>
              </a:rPr>
              <a:t>HotSpot</a:t>
            </a:r>
            <a:r>
              <a:t>(TM) 64-Bit Server </a:t>
            </a:r>
            <a:r>
              <a:rPr>
                <a:solidFill>
                  <a:srgbClr val="4078F2"/>
                </a:solidFill>
              </a:rPr>
              <a:t>VM</a:t>
            </a:r>
            <a:r>
              <a:t> (build </a:t>
            </a:r>
            <a:r>
              <a:rPr>
                <a:solidFill>
                  <a:srgbClr val="986801"/>
                </a:solidFill>
              </a:rPr>
              <a:t>9</a:t>
            </a:r>
            <a:r>
              <a:t>+</a:t>
            </a:r>
            <a:r>
              <a:rPr>
                <a:solidFill>
                  <a:srgbClr val="986801"/>
                </a:solidFill>
              </a:rPr>
              <a:t>181</a:t>
            </a:r>
            <a:r>
              <a:t>, mixed mode)</a:t>
            </a:r>
          </a:p>
          <a:p>
            <a:pPr defTabSz="457200">
              <a:defRPr sz="1200">
                <a:solidFill>
                  <a:srgbClr val="383A4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$java -cp lib\jol-cli-0.9-full.jar;. test.JOLSample</a:t>
            </a:r>
          </a:p>
          <a:p>
            <a:pPr defTabSz="457200">
              <a:defRPr sz="1200">
                <a:solidFill>
                  <a:srgbClr val="383A4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java.lang.String@</a:t>
            </a:r>
            <a:r>
              <a:rPr>
                <a:solidFill>
                  <a:srgbClr val="986801"/>
                </a:solidFill>
              </a:rPr>
              <a:t>73035e27</a:t>
            </a:r>
            <a:r>
              <a:t>d footprint:</a:t>
            </a:r>
          </a:p>
          <a:p>
            <a:pPr defTabSz="457200">
              <a:defRPr sz="1200">
                <a:solidFill>
                  <a:srgbClr val="383A4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COUNT       AVG       SUM   DESCRIPTION</a:t>
            </a:r>
          </a:p>
          <a:p>
            <a:pPr defTabSz="457200">
              <a:defRPr sz="1200">
                <a:solidFill>
                  <a:srgbClr val="383A4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</a:t>
            </a:r>
            <a:r>
              <a:rPr>
                <a:solidFill>
                  <a:srgbClr val="986801"/>
                </a:solidFill>
              </a:rPr>
              <a:t>1</a:t>
            </a:r>
            <a:r>
              <a:t>       </a:t>
            </a:r>
            <a:r>
              <a:rPr>
                <a:solidFill>
                  <a:srgbClr val="986801"/>
                </a:solidFill>
              </a:rPr>
              <a:t>224</a:t>
            </a:r>
            <a:r>
              <a:t>       </a:t>
            </a:r>
            <a:r>
              <a:rPr>
                <a:solidFill>
                  <a:srgbClr val="986801"/>
                </a:solidFill>
              </a:rPr>
              <a:t>224</a:t>
            </a:r>
            <a:r>
              <a:t>   [B</a:t>
            </a:r>
          </a:p>
          <a:p>
            <a:pPr defTabSz="457200">
              <a:defRPr sz="1200">
                <a:solidFill>
                  <a:srgbClr val="383A4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</a:t>
            </a:r>
            <a:r>
              <a:rPr>
                <a:solidFill>
                  <a:srgbClr val="986801"/>
                </a:solidFill>
              </a:rPr>
              <a:t>1</a:t>
            </a:r>
            <a:r>
              <a:t>        </a:t>
            </a:r>
            <a:r>
              <a:rPr>
                <a:solidFill>
                  <a:srgbClr val="986801"/>
                </a:solidFill>
              </a:rPr>
              <a:t>24</a:t>
            </a:r>
            <a:r>
              <a:t>        </a:t>
            </a:r>
            <a:r>
              <a:rPr>
                <a:solidFill>
                  <a:srgbClr val="986801"/>
                </a:solidFill>
              </a:rPr>
              <a:t>24</a:t>
            </a:r>
            <a:r>
              <a:t>   java.lang.String</a:t>
            </a:r>
          </a:p>
          <a:p>
            <a:pPr defTabSz="457200">
              <a:defRPr sz="1200">
                <a:solidFill>
                  <a:srgbClr val="383A42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</a:t>
            </a:r>
            <a:r>
              <a:rPr>
                <a:solidFill>
                  <a:srgbClr val="986801"/>
                </a:solidFill>
              </a:rPr>
              <a:t>2</a:t>
            </a:r>
            <a:r>
              <a:t>                 </a:t>
            </a:r>
            <a:r>
              <a:rPr>
                <a:solidFill>
                  <a:srgbClr val="986801"/>
                </a:solidFill>
              </a:rPr>
              <a:t>248</a:t>
            </a:r>
            <a:r>
              <a:t>   (total)</a:t>
            </a:r>
          </a:p>
        </p:txBody>
      </p:sp>
      <p:sp>
        <p:nvSpPr>
          <p:cNvPr id="345" name="JEP 254: Compact Strings"/>
          <p:cNvSpPr txBox="1"/>
          <p:nvPr/>
        </p:nvSpPr>
        <p:spPr>
          <a:xfrm>
            <a:off x="96615" y="4329429"/>
            <a:ext cx="2264288" cy="397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600"/>
              </a:lnSpc>
              <a:spcBef>
                <a:spcPts val="400"/>
              </a:spcBef>
              <a:defRPr sz="1500"/>
            </a:lvl1pPr>
          </a:lstStyle>
          <a:p>
            <a:pPr/>
            <a:r>
              <a:t>JEP 254: Compact Strings</a:t>
            </a:r>
          </a:p>
        </p:txBody>
      </p:sp>
      <p:sp>
        <p:nvSpPr>
          <p:cNvPr id="346" name="Line"/>
          <p:cNvSpPr/>
          <p:nvPr/>
        </p:nvSpPr>
        <p:spPr>
          <a:xfrm>
            <a:off x="3846538" y="2038350"/>
            <a:ext cx="703278" cy="0"/>
          </a:xfrm>
          <a:prstGeom prst="line">
            <a:avLst/>
          </a:prstGeom>
          <a:ln w="25400">
            <a:solidFill>
              <a:schemeClr val="accent6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47" name="Line"/>
          <p:cNvSpPr/>
          <p:nvPr/>
        </p:nvSpPr>
        <p:spPr>
          <a:xfrm>
            <a:off x="3846539" y="3994150"/>
            <a:ext cx="703277" cy="0"/>
          </a:xfrm>
          <a:prstGeom prst="line">
            <a:avLst/>
          </a:prstGeom>
          <a:ln w="25400">
            <a:solidFill>
              <a:schemeClr val="accent6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grpSp>
        <p:nvGrpSpPr>
          <p:cNvPr id="350" name="Group"/>
          <p:cNvGrpSpPr/>
          <p:nvPr/>
        </p:nvGrpSpPr>
        <p:grpSpPr>
          <a:xfrm>
            <a:off x="5352879" y="1780449"/>
            <a:ext cx="2416004" cy="294641"/>
            <a:chOff x="0" y="0"/>
            <a:chExt cx="2416003" cy="294640"/>
          </a:xfrm>
        </p:grpSpPr>
        <p:sp>
          <p:nvSpPr>
            <p:cNvPr id="348" name="char[]"/>
            <p:cNvSpPr txBox="1"/>
            <p:nvPr/>
          </p:nvSpPr>
          <p:spPr>
            <a:xfrm>
              <a:off x="1833592" y="0"/>
              <a:ext cx="582412" cy="294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char[]</a:t>
              </a:r>
            </a:p>
          </p:txBody>
        </p:sp>
        <p:sp>
          <p:nvSpPr>
            <p:cNvPr id="349" name="Line"/>
            <p:cNvSpPr/>
            <p:nvPr/>
          </p:nvSpPr>
          <p:spPr>
            <a:xfrm flipH="1" flipV="1">
              <a:off x="-1" y="147320"/>
              <a:ext cx="1623864" cy="1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353" name="Group"/>
          <p:cNvGrpSpPr/>
          <p:nvPr/>
        </p:nvGrpSpPr>
        <p:grpSpPr>
          <a:xfrm>
            <a:off x="5352879" y="3723549"/>
            <a:ext cx="2419260" cy="294641"/>
            <a:chOff x="0" y="0"/>
            <a:chExt cx="2419259" cy="294640"/>
          </a:xfrm>
        </p:grpSpPr>
        <p:sp>
          <p:nvSpPr>
            <p:cNvPr id="351" name="byte[]"/>
            <p:cNvSpPr txBox="1"/>
            <p:nvPr/>
          </p:nvSpPr>
          <p:spPr>
            <a:xfrm>
              <a:off x="1830336" y="0"/>
              <a:ext cx="588924" cy="294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byte[]</a:t>
              </a:r>
            </a:p>
          </p:txBody>
        </p:sp>
        <p:sp>
          <p:nvSpPr>
            <p:cNvPr id="352" name="Line"/>
            <p:cNvSpPr/>
            <p:nvPr/>
          </p:nvSpPr>
          <p:spPr>
            <a:xfrm flipH="1" flipV="1">
              <a:off x="-1" y="147320"/>
              <a:ext cx="1623864" cy="1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round/>
              <a:tailEnd type="triangle" w="med" len="med"/>
            </a:ln>
            <a:effectLst>
              <a:outerShdw sx="100000" sy="100000" kx="0" ky="0" algn="b" rotWithShape="0" blurRad="38100" dist="20000" dir="540000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2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3" grpId="2"/>
      <p:bldP build="whole" bldLvl="1" animBg="1" rev="0" advAuto="0" spid="346" grpId="3"/>
      <p:bldP build="whole" bldLvl="1" animBg="1" rev="0" advAuto="0" spid="347" grpId="4"/>
      <p:bldP build="whole" bldLvl="1" animBg="1" rev="0" advAuto="0" spid="350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6" name="compact String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0" indent="342899">
              <a:buSzTx/>
              <a:buNone/>
            </a:pPr>
            <a:r>
              <a:t>compact Strings</a:t>
            </a:r>
          </a:p>
        </p:txBody>
      </p:sp>
      <p:graphicFrame>
        <p:nvGraphicFramePr>
          <p:cNvPr id="357" name="Table"/>
          <p:cNvGraphicFramePr/>
          <p:nvPr/>
        </p:nvGraphicFramePr>
        <p:xfrm>
          <a:off x="2984500" y="2395226"/>
          <a:ext cx="6350000" cy="127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175000"/>
              </a:tblGrid>
              <a:tr h="254000">
                <a:tc>
                  <a:txBody>
                    <a:bodyPr/>
                    <a:lstStyle/>
                    <a:p>
                      <a:pPr algn="l">
                        <a:lnSpc>
                          <a:spcPts val="2600"/>
                        </a:lnSpc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64547"/>
                          </a:solidFill>
                        </a:rPr>
                        <a:t>CompactStrings</a:t>
                      </a:r>
                    </a:p>
                  </a:txBody>
                  <a:tcPr marL="63500" marR="63500" marT="12700" marB="12700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0" name="Metaspace"/>
          <p:cNvSpPr txBox="1"/>
          <p:nvPr>
            <p:ph type="title"/>
          </p:nvPr>
        </p:nvSpPr>
        <p:spPr>
          <a:xfrm>
            <a:off x="228600" y="1623350"/>
            <a:ext cx="8686800" cy="1896800"/>
          </a:xfrm>
          <a:prstGeom prst="rect">
            <a:avLst/>
          </a:prstGeom>
        </p:spPr>
        <p:txBody>
          <a:bodyPr anchor="ctr"/>
          <a:lstStyle>
            <a:lvl1pPr algn="ctr">
              <a:defRPr sz="4000"/>
            </a:lvl1pPr>
          </a:lstStyle>
          <a:p>
            <a:pPr/>
            <a:r>
              <a:t>Metaspace</a:t>
            </a:r>
          </a:p>
        </p:txBody>
      </p:sp>
      <p:sp>
        <p:nvSpPr>
          <p:cNvPr id="361" name="Double-click to edi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4" name="Memory - Metaspac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0" indent="342899">
              <a:buSzTx/>
              <a:buNone/>
            </a:pPr>
            <a:r>
              <a:t>Memory - Metaspace</a:t>
            </a:r>
          </a:p>
        </p:txBody>
      </p:sp>
      <p:pic>
        <p:nvPicPr>
          <p:cNvPr id="36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53418"/>
          <a:stretch>
            <a:fillRect/>
          </a:stretch>
        </p:blipFill>
        <p:spPr>
          <a:xfrm>
            <a:off x="1778585" y="903205"/>
            <a:ext cx="5586830" cy="1777029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Rectangle"/>
          <p:cNvSpPr/>
          <p:nvPr/>
        </p:nvSpPr>
        <p:spPr>
          <a:xfrm>
            <a:off x="1370255" y="843146"/>
            <a:ext cx="6073074" cy="21558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36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71576" t="65148" r="0" b="0"/>
          <a:stretch>
            <a:fillRect/>
          </a:stretch>
        </p:blipFill>
        <p:spPr>
          <a:xfrm>
            <a:off x="5778187" y="1495219"/>
            <a:ext cx="1587959" cy="1329523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Rectangle"/>
          <p:cNvSpPr/>
          <p:nvPr/>
        </p:nvSpPr>
        <p:spPr>
          <a:xfrm>
            <a:off x="2864441" y="2663129"/>
            <a:ext cx="3930378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graphicFrame>
        <p:nvGraphicFramePr>
          <p:cNvPr id="369" name="Table"/>
          <p:cNvGraphicFramePr/>
          <p:nvPr/>
        </p:nvGraphicFramePr>
        <p:xfrm>
          <a:off x="3384706" y="3578747"/>
          <a:ext cx="2387288" cy="39114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374586"/>
              </a:tblGrid>
              <a:tr h="379395">
                <a:tc>
                  <a:txBody>
                    <a:bodyPr/>
                    <a:lstStyle/>
                    <a:p>
                      <a:pPr algn="l">
                        <a:lnSpc>
                          <a:spcPts val="2600"/>
                        </a:lnSpc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64547"/>
                          </a:solidFill>
                        </a:rPr>
                        <a:t>MaxMetaspaceSize</a:t>
                      </a:r>
                    </a:p>
                  </a:txBody>
                  <a:tcPr marL="63500" marR="63500" marT="12700" marB="12700" anchor="t" anchorCtr="0" horzOverflow="overflow"/>
                </a:tc>
              </a:tr>
            </a:tbl>
          </a:graphicData>
        </a:graphic>
      </p:graphicFrame>
      <p:sp>
        <p:nvSpPr>
          <p:cNvPr id="370" name="JEP 122: Remove the Permanent Generation"/>
          <p:cNvSpPr txBox="1"/>
          <p:nvPr/>
        </p:nvSpPr>
        <p:spPr>
          <a:xfrm>
            <a:off x="91627" y="4371812"/>
            <a:ext cx="3122078" cy="389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600"/>
              </a:lnSpc>
              <a:spcBef>
                <a:spcPts val="400"/>
              </a:spcBef>
              <a:defRPr sz="1200"/>
            </a:lvl1pPr>
          </a:lstStyle>
          <a:p>
            <a:pPr/>
            <a:r>
              <a:t>JEP 122: Remove the Permanent Generation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path" nodeType="after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218741 0.080055" origin="layout" pathEditMode="relative">
                                      <p:cBhvr>
                                        <p:cTn id="15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mph" nodeType="afterEffect" presetSubtype="0" presetID="6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36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3"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7" grpId="1"/>
      <p:bldP build="whole" bldLvl="1" animBg="1" rev="0" advAuto="0" spid="366" grpId="2"/>
      <p:bldP build="whole" bldLvl="1" animBg="1" rev="0" advAuto="0" spid="367" grpId="4"/>
      <p:bldP build="whole" bldLvl="1" animBg="1" rev="0" advAuto="0" spid="369" grpId="5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3" name="Elastic Metaspace"/>
          <p:cNvSpPr txBox="1"/>
          <p:nvPr>
            <p:ph type="title"/>
          </p:nvPr>
        </p:nvSpPr>
        <p:spPr>
          <a:xfrm>
            <a:off x="228600" y="1944352"/>
            <a:ext cx="8686800" cy="1254797"/>
          </a:xfrm>
          <a:prstGeom prst="rect">
            <a:avLst/>
          </a:prstGeom>
        </p:spPr>
        <p:txBody>
          <a:bodyPr anchor="ctr"/>
          <a:lstStyle>
            <a:lvl1pPr algn="ctr">
              <a:defRPr sz="4000"/>
            </a:lvl1pPr>
          </a:lstStyle>
          <a:p>
            <a:pPr/>
            <a:r>
              <a:t>Elastic Metaspace</a:t>
            </a:r>
          </a:p>
        </p:txBody>
      </p:sp>
      <p:sp>
        <p:nvSpPr>
          <p:cNvPr id="374" name="Double-click to edi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7" name="Memory - metaspac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0" indent="342899">
              <a:buSzTx/>
              <a:buNone/>
            </a:pPr>
            <a:r>
              <a:t>Memory - metaspace</a:t>
            </a:r>
          </a:p>
        </p:txBody>
      </p:sp>
      <p:graphicFrame>
        <p:nvGraphicFramePr>
          <p:cNvPr id="378" name="Table"/>
          <p:cNvGraphicFramePr/>
          <p:nvPr/>
        </p:nvGraphicFramePr>
        <p:xfrm>
          <a:off x="2984500" y="2053602"/>
          <a:ext cx="6350000" cy="127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175000"/>
              </a:tblGrid>
              <a:tr h="254000">
                <a:tc>
                  <a:txBody>
                    <a:bodyPr/>
                    <a:lstStyle/>
                    <a:p>
                      <a:pPr algn="l">
                        <a:lnSpc>
                          <a:spcPts val="2600"/>
                        </a:lnSpc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64547"/>
                          </a:solidFill>
                        </a:rPr>
                        <a:t>MetaspaceReclaimPolicy (balanced|aggressive|none)</a:t>
                      </a:r>
                    </a:p>
                  </a:txBody>
                  <a:tcPr marL="63500" marR="63500" marT="12700" marB="12700" anchor="t" anchorCtr="0" horzOverflow="overflow"/>
                </a:tc>
              </a:tr>
            </a:tbl>
          </a:graphicData>
        </a:graphic>
      </p:graphicFrame>
      <p:sp>
        <p:nvSpPr>
          <p:cNvPr id="379" name="JEP 387: Elastic Metaspace"/>
          <p:cNvSpPr txBox="1"/>
          <p:nvPr/>
        </p:nvSpPr>
        <p:spPr>
          <a:xfrm>
            <a:off x="60060" y="4424424"/>
            <a:ext cx="1938745" cy="389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600"/>
              </a:lnSpc>
              <a:spcBef>
                <a:spcPts val="400"/>
              </a:spcBef>
              <a:defRPr sz="1200"/>
            </a:lvl1pPr>
          </a:lstStyle>
          <a:p>
            <a:pPr/>
            <a:r>
              <a:t>JEP 387: Elastic Metaspace</a:t>
            </a:r>
          </a:p>
        </p:txBody>
      </p:sp>
      <p:graphicFrame>
        <p:nvGraphicFramePr>
          <p:cNvPr id="380" name="Table"/>
          <p:cNvGraphicFramePr/>
          <p:nvPr/>
        </p:nvGraphicFramePr>
        <p:xfrm>
          <a:off x="1015650" y="2508268"/>
          <a:ext cx="6350001" cy="127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316031"/>
                <a:gridCol w="5796666"/>
              </a:tblGrid>
              <a:tr h="254000">
                <a:tc>
                  <a:txBody>
                    <a:bodyPr/>
                    <a:lstStyle/>
                    <a:p>
                      <a:pPr algn="l">
                        <a:lnSpc>
                          <a:spcPts val="2600"/>
                        </a:lnSpc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64547"/>
                          </a:solidFill>
                        </a:rPr>
                        <a:t>balanced</a:t>
                      </a:r>
                    </a:p>
                  </a:txBody>
                  <a:tcPr marL="63500" marR="63500" marT="12700" marB="127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00"/>
                        </a:lnSpc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64547"/>
                          </a:solidFill>
                        </a:rPr>
                        <a:t>Footprint improvements. Negative effects minimised</a:t>
                      </a:r>
                    </a:p>
                  </a:txBody>
                  <a:tcPr marL="63500" marR="63500" marT="12700" marB="12700" anchor="t" anchorCtr="0" horzOverflow="overflow"/>
                </a:tc>
              </a:tr>
              <a:tr h="254000">
                <a:tc>
                  <a:txBody>
                    <a:bodyPr/>
                    <a:lstStyle/>
                    <a:p>
                      <a:pPr algn="l">
                        <a:lnSpc>
                          <a:spcPts val="2600"/>
                        </a:lnSpc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64547"/>
                          </a:solidFill>
                        </a:rPr>
                        <a:t>aggressive</a:t>
                      </a:r>
                    </a:p>
                  </a:txBody>
                  <a:tcPr marL="63500" marR="63500" marT="12700" marB="127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00"/>
                        </a:lnSpc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64547"/>
                          </a:solidFill>
                        </a:rPr>
                        <a:t>Increased memory-reclamation rate at the cost of fragmentation</a:t>
                      </a:r>
                    </a:p>
                  </a:txBody>
                  <a:tcPr marL="63500" marR="63500" marT="12700" marB="12700" anchor="t" anchorCtr="0" horzOverflow="overflow"/>
                </a:tc>
              </a:tr>
              <a:tr h="254000">
                <a:tc>
                  <a:txBody>
                    <a:bodyPr/>
                    <a:lstStyle/>
                    <a:p>
                      <a:pPr algn="l">
                        <a:lnSpc>
                          <a:spcPts val="2600"/>
                        </a:lnSpc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64547"/>
                          </a:solidFill>
                        </a:rPr>
                        <a:t>none</a:t>
                      </a:r>
                    </a:p>
                  </a:txBody>
                  <a:tcPr marL="63500" marR="63500" marT="12700" marB="127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00"/>
                        </a:lnSpc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solidFill>
                            <a:srgbClr val="464547"/>
                          </a:solidFill>
                        </a:rPr>
                        <a:t>Disables memory reclamation altogether</a:t>
                      </a:r>
                    </a:p>
                  </a:txBody>
                  <a:tcPr marL="63500" marR="63500" marT="12700" marB="12700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click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263889 -0.143210" origin="layout" pathEditMode="relative">
                                      <p:cBhvr>
                                        <p:cTn id="6" dur="10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0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0" grpId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83" name="Memory - off-heap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0" indent="342899">
              <a:buSzTx/>
              <a:buNone/>
            </a:pPr>
            <a:r>
              <a:t>Memory - off-heap</a:t>
            </a:r>
          </a:p>
        </p:txBody>
      </p:sp>
      <p:pic>
        <p:nvPicPr>
          <p:cNvPr id="38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1404" t="2259" r="1499" b="3719"/>
          <a:stretch>
            <a:fillRect/>
          </a:stretch>
        </p:blipFill>
        <p:spPr>
          <a:xfrm>
            <a:off x="773992" y="1091113"/>
            <a:ext cx="7596015" cy="29612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4" h="21573" fill="norm" stroke="1" extrusionOk="0">
                <a:moveTo>
                  <a:pt x="1844" y="4"/>
                </a:moveTo>
                <a:cubicBezTo>
                  <a:pt x="1828" y="-9"/>
                  <a:pt x="1808" y="10"/>
                  <a:pt x="1779" y="50"/>
                </a:cubicBezTo>
                <a:cubicBezTo>
                  <a:pt x="1694" y="166"/>
                  <a:pt x="1346" y="147"/>
                  <a:pt x="1317" y="24"/>
                </a:cubicBezTo>
                <a:cubicBezTo>
                  <a:pt x="1306" y="-21"/>
                  <a:pt x="1274" y="18"/>
                  <a:pt x="1246" y="111"/>
                </a:cubicBezTo>
                <a:cubicBezTo>
                  <a:pt x="1218" y="205"/>
                  <a:pt x="1195" y="243"/>
                  <a:pt x="1194" y="198"/>
                </a:cubicBezTo>
                <a:cubicBezTo>
                  <a:pt x="1193" y="153"/>
                  <a:pt x="1169" y="169"/>
                  <a:pt x="1139" y="233"/>
                </a:cubicBezTo>
                <a:cubicBezTo>
                  <a:pt x="1109" y="297"/>
                  <a:pt x="1091" y="377"/>
                  <a:pt x="1099" y="412"/>
                </a:cubicBezTo>
                <a:cubicBezTo>
                  <a:pt x="1108" y="446"/>
                  <a:pt x="1085" y="575"/>
                  <a:pt x="1049" y="698"/>
                </a:cubicBezTo>
                <a:lnTo>
                  <a:pt x="982" y="924"/>
                </a:lnTo>
                <a:lnTo>
                  <a:pt x="933" y="695"/>
                </a:lnTo>
                <a:cubicBezTo>
                  <a:pt x="906" y="570"/>
                  <a:pt x="882" y="449"/>
                  <a:pt x="880" y="423"/>
                </a:cubicBezTo>
                <a:cubicBezTo>
                  <a:pt x="877" y="398"/>
                  <a:pt x="862" y="299"/>
                  <a:pt x="846" y="207"/>
                </a:cubicBezTo>
                <a:cubicBezTo>
                  <a:pt x="818" y="45"/>
                  <a:pt x="814" y="46"/>
                  <a:pt x="745" y="207"/>
                </a:cubicBezTo>
                <a:cubicBezTo>
                  <a:pt x="676" y="365"/>
                  <a:pt x="670" y="365"/>
                  <a:pt x="626" y="212"/>
                </a:cubicBezTo>
                <a:cubicBezTo>
                  <a:pt x="584" y="64"/>
                  <a:pt x="578" y="67"/>
                  <a:pt x="539" y="282"/>
                </a:cubicBezTo>
                <a:cubicBezTo>
                  <a:pt x="498" y="515"/>
                  <a:pt x="395" y="590"/>
                  <a:pt x="329" y="435"/>
                </a:cubicBezTo>
                <a:cubicBezTo>
                  <a:pt x="310" y="390"/>
                  <a:pt x="252" y="328"/>
                  <a:pt x="199" y="296"/>
                </a:cubicBezTo>
                <a:cubicBezTo>
                  <a:pt x="30" y="194"/>
                  <a:pt x="6" y="476"/>
                  <a:pt x="1" y="2658"/>
                </a:cubicBezTo>
                <a:cubicBezTo>
                  <a:pt x="-4" y="4664"/>
                  <a:pt x="16" y="5043"/>
                  <a:pt x="115" y="4833"/>
                </a:cubicBezTo>
                <a:cubicBezTo>
                  <a:pt x="176" y="4702"/>
                  <a:pt x="226" y="4795"/>
                  <a:pt x="245" y="5078"/>
                </a:cubicBezTo>
                <a:cubicBezTo>
                  <a:pt x="258" y="5251"/>
                  <a:pt x="291" y="5268"/>
                  <a:pt x="675" y="5292"/>
                </a:cubicBezTo>
                <a:cubicBezTo>
                  <a:pt x="935" y="5309"/>
                  <a:pt x="1109" y="5281"/>
                  <a:pt x="1139" y="5217"/>
                </a:cubicBezTo>
                <a:cubicBezTo>
                  <a:pt x="1173" y="5144"/>
                  <a:pt x="1194" y="5144"/>
                  <a:pt x="1212" y="5220"/>
                </a:cubicBezTo>
                <a:cubicBezTo>
                  <a:pt x="1227" y="5282"/>
                  <a:pt x="1324" y="5317"/>
                  <a:pt x="1448" y="5304"/>
                </a:cubicBezTo>
                <a:cubicBezTo>
                  <a:pt x="1706" y="5277"/>
                  <a:pt x="1744" y="5331"/>
                  <a:pt x="1744" y="5740"/>
                </a:cubicBezTo>
                <a:lnTo>
                  <a:pt x="1744" y="6064"/>
                </a:lnTo>
                <a:lnTo>
                  <a:pt x="2175" y="6073"/>
                </a:lnTo>
                <a:cubicBezTo>
                  <a:pt x="2413" y="6077"/>
                  <a:pt x="2791" y="6072"/>
                  <a:pt x="3016" y="6064"/>
                </a:cubicBezTo>
                <a:cubicBezTo>
                  <a:pt x="3291" y="6054"/>
                  <a:pt x="3433" y="6087"/>
                  <a:pt x="3451" y="6160"/>
                </a:cubicBezTo>
                <a:cubicBezTo>
                  <a:pt x="3465" y="6219"/>
                  <a:pt x="3475" y="6556"/>
                  <a:pt x="3473" y="6908"/>
                </a:cubicBezTo>
                <a:cubicBezTo>
                  <a:pt x="3471" y="7341"/>
                  <a:pt x="3484" y="7564"/>
                  <a:pt x="3515" y="7594"/>
                </a:cubicBezTo>
                <a:cubicBezTo>
                  <a:pt x="3555" y="7632"/>
                  <a:pt x="3713" y="7616"/>
                  <a:pt x="3763" y="7568"/>
                </a:cubicBezTo>
                <a:cubicBezTo>
                  <a:pt x="3810" y="7522"/>
                  <a:pt x="4005" y="7592"/>
                  <a:pt x="4034" y="7666"/>
                </a:cubicBezTo>
                <a:cubicBezTo>
                  <a:pt x="4054" y="7715"/>
                  <a:pt x="4051" y="7804"/>
                  <a:pt x="4024" y="7886"/>
                </a:cubicBezTo>
                <a:cubicBezTo>
                  <a:pt x="3993" y="7981"/>
                  <a:pt x="3991" y="8041"/>
                  <a:pt x="4019" y="8085"/>
                </a:cubicBezTo>
                <a:cubicBezTo>
                  <a:pt x="4040" y="8119"/>
                  <a:pt x="4056" y="8198"/>
                  <a:pt x="4054" y="8259"/>
                </a:cubicBezTo>
                <a:cubicBezTo>
                  <a:pt x="4051" y="8319"/>
                  <a:pt x="4050" y="8524"/>
                  <a:pt x="4052" y="8713"/>
                </a:cubicBezTo>
                <a:lnTo>
                  <a:pt x="4057" y="9054"/>
                </a:lnTo>
                <a:lnTo>
                  <a:pt x="4433" y="9059"/>
                </a:lnTo>
                <a:cubicBezTo>
                  <a:pt x="4640" y="9062"/>
                  <a:pt x="4825" y="9072"/>
                  <a:pt x="4846" y="9083"/>
                </a:cubicBezTo>
                <a:cubicBezTo>
                  <a:pt x="4866" y="9093"/>
                  <a:pt x="4899" y="9107"/>
                  <a:pt x="4919" y="9114"/>
                </a:cubicBezTo>
                <a:cubicBezTo>
                  <a:pt x="5026" y="9154"/>
                  <a:pt x="5123" y="9379"/>
                  <a:pt x="5104" y="9539"/>
                </a:cubicBezTo>
                <a:cubicBezTo>
                  <a:pt x="5090" y="9647"/>
                  <a:pt x="5104" y="9732"/>
                  <a:pt x="5141" y="9768"/>
                </a:cubicBezTo>
                <a:cubicBezTo>
                  <a:pt x="5173" y="9799"/>
                  <a:pt x="5189" y="9866"/>
                  <a:pt x="5177" y="9918"/>
                </a:cubicBezTo>
                <a:cubicBezTo>
                  <a:pt x="5162" y="9977"/>
                  <a:pt x="4832" y="10014"/>
                  <a:pt x="4296" y="10014"/>
                </a:cubicBezTo>
                <a:cubicBezTo>
                  <a:pt x="3824" y="10014"/>
                  <a:pt x="3428" y="10052"/>
                  <a:pt x="3417" y="10097"/>
                </a:cubicBezTo>
                <a:cubicBezTo>
                  <a:pt x="3395" y="10189"/>
                  <a:pt x="3216" y="10185"/>
                  <a:pt x="3158" y="10092"/>
                </a:cubicBezTo>
                <a:cubicBezTo>
                  <a:pt x="3138" y="10059"/>
                  <a:pt x="2580" y="10017"/>
                  <a:pt x="1919" y="9999"/>
                </a:cubicBezTo>
                <a:lnTo>
                  <a:pt x="716" y="9967"/>
                </a:lnTo>
                <a:lnTo>
                  <a:pt x="634" y="10343"/>
                </a:lnTo>
                <a:cubicBezTo>
                  <a:pt x="552" y="10714"/>
                  <a:pt x="551" y="10764"/>
                  <a:pt x="551" y="14087"/>
                </a:cubicBezTo>
                <a:cubicBezTo>
                  <a:pt x="551" y="17237"/>
                  <a:pt x="555" y="17462"/>
                  <a:pt x="617" y="17551"/>
                </a:cubicBezTo>
                <a:cubicBezTo>
                  <a:pt x="670" y="17626"/>
                  <a:pt x="674" y="17674"/>
                  <a:pt x="640" y="17779"/>
                </a:cubicBezTo>
                <a:cubicBezTo>
                  <a:pt x="594" y="17919"/>
                  <a:pt x="604" y="17933"/>
                  <a:pt x="752" y="17950"/>
                </a:cubicBezTo>
                <a:cubicBezTo>
                  <a:pt x="831" y="17959"/>
                  <a:pt x="846" y="18011"/>
                  <a:pt x="856" y="18314"/>
                </a:cubicBezTo>
                <a:cubicBezTo>
                  <a:pt x="864" y="18561"/>
                  <a:pt x="843" y="18753"/>
                  <a:pt x="787" y="18953"/>
                </a:cubicBezTo>
                <a:cubicBezTo>
                  <a:pt x="714" y="19218"/>
                  <a:pt x="703" y="19229"/>
                  <a:pt x="644" y="19092"/>
                </a:cubicBezTo>
                <a:cubicBezTo>
                  <a:pt x="584" y="18952"/>
                  <a:pt x="579" y="18995"/>
                  <a:pt x="573" y="19896"/>
                </a:cubicBezTo>
                <a:cubicBezTo>
                  <a:pt x="568" y="20774"/>
                  <a:pt x="573" y="20844"/>
                  <a:pt x="633" y="20783"/>
                </a:cubicBezTo>
                <a:cubicBezTo>
                  <a:pt x="775" y="20639"/>
                  <a:pt x="880" y="20633"/>
                  <a:pt x="918" y="20766"/>
                </a:cubicBezTo>
                <a:cubicBezTo>
                  <a:pt x="968" y="20940"/>
                  <a:pt x="1308" y="20928"/>
                  <a:pt x="1352" y="20751"/>
                </a:cubicBezTo>
                <a:cubicBezTo>
                  <a:pt x="1374" y="20663"/>
                  <a:pt x="1396" y="20658"/>
                  <a:pt x="1431" y="20731"/>
                </a:cubicBezTo>
                <a:cubicBezTo>
                  <a:pt x="1474" y="20823"/>
                  <a:pt x="1650" y="20851"/>
                  <a:pt x="1946" y="20815"/>
                </a:cubicBezTo>
                <a:cubicBezTo>
                  <a:pt x="2006" y="20808"/>
                  <a:pt x="2085" y="20831"/>
                  <a:pt x="2120" y="20870"/>
                </a:cubicBezTo>
                <a:cubicBezTo>
                  <a:pt x="2156" y="20909"/>
                  <a:pt x="2213" y="20909"/>
                  <a:pt x="2249" y="20870"/>
                </a:cubicBezTo>
                <a:cubicBezTo>
                  <a:pt x="2284" y="20831"/>
                  <a:pt x="2388" y="20808"/>
                  <a:pt x="2478" y="20818"/>
                </a:cubicBezTo>
                <a:cubicBezTo>
                  <a:pt x="2876" y="20862"/>
                  <a:pt x="3009" y="20837"/>
                  <a:pt x="3094" y="20702"/>
                </a:cubicBezTo>
                <a:cubicBezTo>
                  <a:pt x="3121" y="20658"/>
                  <a:pt x="3148" y="20683"/>
                  <a:pt x="3160" y="20766"/>
                </a:cubicBezTo>
                <a:cubicBezTo>
                  <a:pt x="3172" y="20847"/>
                  <a:pt x="3218" y="20894"/>
                  <a:pt x="3270" y="20879"/>
                </a:cubicBezTo>
                <a:cubicBezTo>
                  <a:pt x="3320" y="20865"/>
                  <a:pt x="3370" y="20889"/>
                  <a:pt x="3380" y="20931"/>
                </a:cubicBezTo>
                <a:cubicBezTo>
                  <a:pt x="3390" y="20973"/>
                  <a:pt x="3461" y="20948"/>
                  <a:pt x="3538" y="20879"/>
                </a:cubicBezTo>
                <a:cubicBezTo>
                  <a:pt x="3721" y="20713"/>
                  <a:pt x="3800" y="20826"/>
                  <a:pt x="3800" y="21255"/>
                </a:cubicBezTo>
                <a:cubicBezTo>
                  <a:pt x="3800" y="21473"/>
                  <a:pt x="3817" y="21579"/>
                  <a:pt x="3835" y="21573"/>
                </a:cubicBezTo>
                <a:cubicBezTo>
                  <a:pt x="3853" y="21566"/>
                  <a:pt x="3873" y="21450"/>
                  <a:pt x="3880" y="21229"/>
                </a:cubicBezTo>
                <a:cubicBezTo>
                  <a:pt x="3886" y="21035"/>
                  <a:pt x="3902" y="20896"/>
                  <a:pt x="3914" y="20922"/>
                </a:cubicBezTo>
                <a:cubicBezTo>
                  <a:pt x="3926" y="20948"/>
                  <a:pt x="3960" y="20917"/>
                  <a:pt x="3990" y="20853"/>
                </a:cubicBezTo>
                <a:cubicBezTo>
                  <a:pt x="4021" y="20788"/>
                  <a:pt x="4056" y="20763"/>
                  <a:pt x="4069" y="20798"/>
                </a:cubicBezTo>
                <a:cubicBezTo>
                  <a:pt x="4083" y="20833"/>
                  <a:pt x="4164" y="20855"/>
                  <a:pt x="4250" y="20844"/>
                </a:cubicBezTo>
                <a:cubicBezTo>
                  <a:pt x="4335" y="20833"/>
                  <a:pt x="4422" y="20827"/>
                  <a:pt x="4442" y="20830"/>
                </a:cubicBezTo>
                <a:cubicBezTo>
                  <a:pt x="4488" y="20836"/>
                  <a:pt x="5157" y="20835"/>
                  <a:pt x="5231" y="20830"/>
                </a:cubicBezTo>
                <a:cubicBezTo>
                  <a:pt x="5261" y="20827"/>
                  <a:pt x="5394" y="20840"/>
                  <a:pt x="5525" y="20858"/>
                </a:cubicBezTo>
                <a:cubicBezTo>
                  <a:pt x="5705" y="20884"/>
                  <a:pt x="5780" y="20858"/>
                  <a:pt x="5831" y="20746"/>
                </a:cubicBezTo>
                <a:cubicBezTo>
                  <a:pt x="5893" y="20609"/>
                  <a:pt x="5902" y="20609"/>
                  <a:pt x="5945" y="20760"/>
                </a:cubicBezTo>
                <a:cubicBezTo>
                  <a:pt x="5980" y="20881"/>
                  <a:pt x="6037" y="20920"/>
                  <a:pt x="6164" y="20908"/>
                </a:cubicBezTo>
                <a:cubicBezTo>
                  <a:pt x="6258" y="20898"/>
                  <a:pt x="6343" y="20859"/>
                  <a:pt x="6353" y="20818"/>
                </a:cubicBezTo>
                <a:cubicBezTo>
                  <a:pt x="6363" y="20777"/>
                  <a:pt x="6424" y="20765"/>
                  <a:pt x="6489" y="20792"/>
                </a:cubicBezTo>
                <a:cubicBezTo>
                  <a:pt x="6554" y="20818"/>
                  <a:pt x="6690" y="20830"/>
                  <a:pt x="6791" y="20818"/>
                </a:cubicBezTo>
                <a:cubicBezTo>
                  <a:pt x="6892" y="20806"/>
                  <a:pt x="7052" y="20798"/>
                  <a:pt x="7145" y="20801"/>
                </a:cubicBezTo>
                <a:cubicBezTo>
                  <a:pt x="7290" y="20805"/>
                  <a:pt x="7312" y="20781"/>
                  <a:pt x="7297" y="20639"/>
                </a:cubicBezTo>
                <a:cubicBezTo>
                  <a:pt x="7288" y="20547"/>
                  <a:pt x="7299" y="20445"/>
                  <a:pt x="7321" y="20410"/>
                </a:cubicBezTo>
                <a:cubicBezTo>
                  <a:pt x="7346" y="20371"/>
                  <a:pt x="7317" y="20254"/>
                  <a:pt x="7248" y="20104"/>
                </a:cubicBezTo>
                <a:cubicBezTo>
                  <a:pt x="7149" y="19891"/>
                  <a:pt x="7142" y="19842"/>
                  <a:pt x="7189" y="19722"/>
                </a:cubicBezTo>
                <a:cubicBezTo>
                  <a:pt x="7236" y="19603"/>
                  <a:pt x="7254" y="19607"/>
                  <a:pt x="7338" y="19748"/>
                </a:cubicBezTo>
                <a:cubicBezTo>
                  <a:pt x="7433" y="19908"/>
                  <a:pt x="7433" y="19907"/>
                  <a:pt x="7433" y="19653"/>
                </a:cubicBezTo>
                <a:cubicBezTo>
                  <a:pt x="7433" y="19461"/>
                  <a:pt x="7419" y="19412"/>
                  <a:pt x="7377" y="19453"/>
                </a:cubicBezTo>
                <a:cubicBezTo>
                  <a:pt x="7343" y="19487"/>
                  <a:pt x="7312" y="19445"/>
                  <a:pt x="7297" y="19346"/>
                </a:cubicBezTo>
                <a:cubicBezTo>
                  <a:pt x="7284" y="19257"/>
                  <a:pt x="7248" y="19133"/>
                  <a:pt x="7216" y="19072"/>
                </a:cubicBezTo>
                <a:cubicBezTo>
                  <a:pt x="7165" y="18972"/>
                  <a:pt x="7165" y="18953"/>
                  <a:pt x="7223" y="18895"/>
                </a:cubicBezTo>
                <a:cubicBezTo>
                  <a:pt x="7258" y="18860"/>
                  <a:pt x="7287" y="18755"/>
                  <a:pt x="7287" y="18661"/>
                </a:cubicBezTo>
                <a:cubicBezTo>
                  <a:pt x="7287" y="18529"/>
                  <a:pt x="7240" y="18466"/>
                  <a:pt x="7085" y="18384"/>
                </a:cubicBezTo>
                <a:cubicBezTo>
                  <a:pt x="6860" y="18264"/>
                  <a:pt x="6820" y="18180"/>
                  <a:pt x="6904" y="18002"/>
                </a:cubicBezTo>
                <a:cubicBezTo>
                  <a:pt x="6950" y="17903"/>
                  <a:pt x="6985" y="17901"/>
                  <a:pt x="7091" y="17999"/>
                </a:cubicBezTo>
                <a:cubicBezTo>
                  <a:pt x="7185" y="18086"/>
                  <a:pt x="7232" y="18092"/>
                  <a:pt x="7261" y="18016"/>
                </a:cubicBezTo>
                <a:cubicBezTo>
                  <a:pt x="7283" y="17959"/>
                  <a:pt x="7336" y="17912"/>
                  <a:pt x="7378" y="17912"/>
                </a:cubicBezTo>
                <a:cubicBezTo>
                  <a:pt x="7421" y="17912"/>
                  <a:pt x="7475" y="17862"/>
                  <a:pt x="7499" y="17802"/>
                </a:cubicBezTo>
                <a:cubicBezTo>
                  <a:pt x="7531" y="17720"/>
                  <a:pt x="7554" y="17722"/>
                  <a:pt x="7595" y="17808"/>
                </a:cubicBezTo>
                <a:cubicBezTo>
                  <a:pt x="7624" y="17872"/>
                  <a:pt x="7730" y="17913"/>
                  <a:pt x="7832" y="17901"/>
                </a:cubicBezTo>
                <a:cubicBezTo>
                  <a:pt x="7975" y="17884"/>
                  <a:pt x="8020" y="17841"/>
                  <a:pt x="8034" y="17707"/>
                </a:cubicBezTo>
                <a:cubicBezTo>
                  <a:pt x="8051" y="17541"/>
                  <a:pt x="8278" y="17537"/>
                  <a:pt x="14396" y="17560"/>
                </a:cubicBezTo>
                <a:cubicBezTo>
                  <a:pt x="20009" y="17581"/>
                  <a:pt x="20740" y="17600"/>
                  <a:pt x="20737" y="17724"/>
                </a:cubicBezTo>
                <a:cubicBezTo>
                  <a:pt x="20734" y="17831"/>
                  <a:pt x="20775" y="17866"/>
                  <a:pt x="20903" y="17866"/>
                </a:cubicBezTo>
                <a:cubicBezTo>
                  <a:pt x="20995" y="17866"/>
                  <a:pt x="21093" y="17828"/>
                  <a:pt x="21119" y="17785"/>
                </a:cubicBezTo>
                <a:cubicBezTo>
                  <a:pt x="21146" y="17740"/>
                  <a:pt x="21188" y="17754"/>
                  <a:pt x="21219" y="17820"/>
                </a:cubicBezTo>
                <a:cubicBezTo>
                  <a:pt x="21280" y="17949"/>
                  <a:pt x="21299" y="17865"/>
                  <a:pt x="21317" y="17395"/>
                </a:cubicBezTo>
                <a:cubicBezTo>
                  <a:pt x="21327" y="17141"/>
                  <a:pt x="21340" y="17116"/>
                  <a:pt x="21441" y="17140"/>
                </a:cubicBezTo>
                <a:lnTo>
                  <a:pt x="21554" y="17169"/>
                </a:lnTo>
                <a:lnTo>
                  <a:pt x="21540" y="16718"/>
                </a:lnTo>
                <a:cubicBezTo>
                  <a:pt x="21533" y="16470"/>
                  <a:pt x="21523" y="16159"/>
                  <a:pt x="21519" y="16027"/>
                </a:cubicBezTo>
                <a:cubicBezTo>
                  <a:pt x="21513" y="15854"/>
                  <a:pt x="21491" y="15790"/>
                  <a:pt x="21438" y="15793"/>
                </a:cubicBezTo>
                <a:cubicBezTo>
                  <a:pt x="21367" y="15798"/>
                  <a:pt x="21364" y="15726"/>
                  <a:pt x="21354" y="14009"/>
                </a:cubicBezTo>
                <a:cubicBezTo>
                  <a:pt x="21347" y="12731"/>
                  <a:pt x="21357" y="12161"/>
                  <a:pt x="21389" y="12006"/>
                </a:cubicBezTo>
                <a:cubicBezTo>
                  <a:pt x="21424" y="11840"/>
                  <a:pt x="21424" y="11748"/>
                  <a:pt x="21392" y="11615"/>
                </a:cubicBezTo>
                <a:cubicBezTo>
                  <a:pt x="21358" y="11476"/>
                  <a:pt x="21361" y="11415"/>
                  <a:pt x="21408" y="11315"/>
                </a:cubicBezTo>
                <a:cubicBezTo>
                  <a:pt x="21441" y="11246"/>
                  <a:pt x="21474" y="11200"/>
                  <a:pt x="21481" y="11213"/>
                </a:cubicBezTo>
                <a:cubicBezTo>
                  <a:pt x="21560" y="11361"/>
                  <a:pt x="21596" y="11020"/>
                  <a:pt x="21528" y="10765"/>
                </a:cubicBezTo>
                <a:cubicBezTo>
                  <a:pt x="21496" y="10648"/>
                  <a:pt x="21492" y="10654"/>
                  <a:pt x="21501" y="10803"/>
                </a:cubicBezTo>
                <a:cubicBezTo>
                  <a:pt x="21515" y="11038"/>
                  <a:pt x="21427" y="11113"/>
                  <a:pt x="21395" y="10892"/>
                </a:cubicBezTo>
                <a:cubicBezTo>
                  <a:pt x="21381" y="10798"/>
                  <a:pt x="21349" y="10687"/>
                  <a:pt x="21323" y="10647"/>
                </a:cubicBezTo>
                <a:cubicBezTo>
                  <a:pt x="21297" y="10607"/>
                  <a:pt x="21284" y="10517"/>
                  <a:pt x="21295" y="10447"/>
                </a:cubicBezTo>
                <a:cubicBezTo>
                  <a:pt x="21305" y="10378"/>
                  <a:pt x="21288" y="10294"/>
                  <a:pt x="21255" y="10262"/>
                </a:cubicBezTo>
                <a:cubicBezTo>
                  <a:pt x="21223" y="10230"/>
                  <a:pt x="21201" y="10131"/>
                  <a:pt x="21207" y="10040"/>
                </a:cubicBezTo>
                <a:cubicBezTo>
                  <a:pt x="21216" y="9897"/>
                  <a:pt x="21185" y="9871"/>
                  <a:pt x="20988" y="9857"/>
                </a:cubicBezTo>
                <a:cubicBezTo>
                  <a:pt x="20862" y="9849"/>
                  <a:pt x="20751" y="9879"/>
                  <a:pt x="20739" y="9927"/>
                </a:cubicBezTo>
                <a:cubicBezTo>
                  <a:pt x="20727" y="9978"/>
                  <a:pt x="19613" y="10014"/>
                  <a:pt x="18005" y="10014"/>
                </a:cubicBezTo>
                <a:cubicBezTo>
                  <a:pt x="15391" y="10014"/>
                  <a:pt x="15290" y="10007"/>
                  <a:pt x="15255" y="9837"/>
                </a:cubicBezTo>
                <a:cubicBezTo>
                  <a:pt x="15215" y="9648"/>
                  <a:pt x="15230" y="9280"/>
                  <a:pt x="15283" y="9146"/>
                </a:cubicBezTo>
                <a:cubicBezTo>
                  <a:pt x="15300" y="9101"/>
                  <a:pt x="15363" y="9054"/>
                  <a:pt x="15421" y="9042"/>
                </a:cubicBezTo>
                <a:cubicBezTo>
                  <a:pt x="15512" y="9024"/>
                  <a:pt x="15528" y="8983"/>
                  <a:pt x="15530" y="8750"/>
                </a:cubicBezTo>
                <a:cubicBezTo>
                  <a:pt x="15530" y="8595"/>
                  <a:pt x="15554" y="8457"/>
                  <a:pt x="15585" y="8432"/>
                </a:cubicBezTo>
                <a:cubicBezTo>
                  <a:pt x="15614" y="8408"/>
                  <a:pt x="15651" y="8329"/>
                  <a:pt x="15668" y="8256"/>
                </a:cubicBezTo>
                <a:cubicBezTo>
                  <a:pt x="15691" y="8156"/>
                  <a:pt x="15711" y="8148"/>
                  <a:pt x="15748" y="8227"/>
                </a:cubicBezTo>
                <a:cubicBezTo>
                  <a:pt x="15788" y="8312"/>
                  <a:pt x="15796" y="8265"/>
                  <a:pt x="15791" y="7975"/>
                </a:cubicBezTo>
                <a:cubicBezTo>
                  <a:pt x="15785" y="7658"/>
                  <a:pt x="15795" y="7614"/>
                  <a:pt x="15877" y="7591"/>
                </a:cubicBezTo>
                <a:cubicBezTo>
                  <a:pt x="16103" y="7526"/>
                  <a:pt x="16135" y="7479"/>
                  <a:pt x="16119" y="7244"/>
                </a:cubicBezTo>
                <a:cubicBezTo>
                  <a:pt x="16094" y="6888"/>
                  <a:pt x="16184" y="6764"/>
                  <a:pt x="16259" y="7053"/>
                </a:cubicBezTo>
                <a:cubicBezTo>
                  <a:pt x="16308" y="7247"/>
                  <a:pt x="16333" y="7272"/>
                  <a:pt x="16389" y="7195"/>
                </a:cubicBezTo>
                <a:cubicBezTo>
                  <a:pt x="16428" y="7142"/>
                  <a:pt x="16510" y="7099"/>
                  <a:pt x="16573" y="7099"/>
                </a:cubicBezTo>
                <a:cubicBezTo>
                  <a:pt x="16643" y="7099"/>
                  <a:pt x="16685" y="7053"/>
                  <a:pt x="16681" y="6981"/>
                </a:cubicBezTo>
                <a:cubicBezTo>
                  <a:pt x="16678" y="6916"/>
                  <a:pt x="16677" y="6705"/>
                  <a:pt x="16680" y="6509"/>
                </a:cubicBezTo>
                <a:cubicBezTo>
                  <a:pt x="16684" y="6155"/>
                  <a:pt x="16738" y="6035"/>
                  <a:pt x="16941" y="5923"/>
                </a:cubicBezTo>
                <a:cubicBezTo>
                  <a:pt x="16972" y="5906"/>
                  <a:pt x="17000" y="5886"/>
                  <a:pt x="17005" y="5882"/>
                </a:cubicBezTo>
                <a:cubicBezTo>
                  <a:pt x="17011" y="5878"/>
                  <a:pt x="17024" y="5879"/>
                  <a:pt x="17036" y="5882"/>
                </a:cubicBezTo>
                <a:cubicBezTo>
                  <a:pt x="17064" y="5889"/>
                  <a:pt x="17271" y="5212"/>
                  <a:pt x="17271" y="5116"/>
                </a:cubicBezTo>
                <a:cubicBezTo>
                  <a:pt x="17271" y="5074"/>
                  <a:pt x="17256" y="5015"/>
                  <a:pt x="17235" y="4983"/>
                </a:cubicBezTo>
                <a:cubicBezTo>
                  <a:pt x="17211" y="4944"/>
                  <a:pt x="17211" y="4864"/>
                  <a:pt x="17236" y="4743"/>
                </a:cubicBezTo>
                <a:cubicBezTo>
                  <a:pt x="17269" y="4586"/>
                  <a:pt x="17315" y="4561"/>
                  <a:pt x="17564" y="4561"/>
                </a:cubicBezTo>
                <a:cubicBezTo>
                  <a:pt x="17752" y="4561"/>
                  <a:pt x="17864" y="4600"/>
                  <a:pt x="17882" y="4674"/>
                </a:cubicBezTo>
                <a:cubicBezTo>
                  <a:pt x="17897" y="4736"/>
                  <a:pt x="17905" y="4980"/>
                  <a:pt x="17899" y="5214"/>
                </a:cubicBezTo>
                <a:cubicBezTo>
                  <a:pt x="17889" y="5628"/>
                  <a:pt x="17891" y="5633"/>
                  <a:pt x="17960" y="5474"/>
                </a:cubicBezTo>
                <a:cubicBezTo>
                  <a:pt x="18047" y="5271"/>
                  <a:pt x="18254" y="5264"/>
                  <a:pt x="18338" y="5460"/>
                </a:cubicBezTo>
                <a:cubicBezTo>
                  <a:pt x="18398" y="5598"/>
                  <a:pt x="18403" y="5576"/>
                  <a:pt x="18398" y="5107"/>
                </a:cubicBezTo>
                <a:lnTo>
                  <a:pt x="18392" y="4607"/>
                </a:lnTo>
                <a:lnTo>
                  <a:pt x="18990" y="4581"/>
                </a:lnTo>
                <a:cubicBezTo>
                  <a:pt x="19581" y="4555"/>
                  <a:pt x="19586" y="4557"/>
                  <a:pt x="19617" y="4769"/>
                </a:cubicBezTo>
                <a:cubicBezTo>
                  <a:pt x="19634" y="4887"/>
                  <a:pt x="19639" y="5037"/>
                  <a:pt x="19629" y="5104"/>
                </a:cubicBezTo>
                <a:cubicBezTo>
                  <a:pt x="19604" y="5273"/>
                  <a:pt x="19723" y="5477"/>
                  <a:pt x="19887" y="5550"/>
                </a:cubicBezTo>
                <a:cubicBezTo>
                  <a:pt x="19963" y="5583"/>
                  <a:pt x="20040" y="5681"/>
                  <a:pt x="20059" y="5766"/>
                </a:cubicBezTo>
                <a:cubicBezTo>
                  <a:pt x="20077" y="5852"/>
                  <a:pt x="20104" y="5893"/>
                  <a:pt x="20117" y="5859"/>
                </a:cubicBezTo>
                <a:cubicBezTo>
                  <a:pt x="20131" y="5825"/>
                  <a:pt x="20106" y="5708"/>
                  <a:pt x="20063" y="5599"/>
                </a:cubicBezTo>
                <a:cubicBezTo>
                  <a:pt x="19982" y="5390"/>
                  <a:pt x="19995" y="5168"/>
                  <a:pt x="20083" y="5255"/>
                </a:cubicBezTo>
                <a:cubicBezTo>
                  <a:pt x="20121" y="5292"/>
                  <a:pt x="20135" y="5222"/>
                  <a:pt x="20135" y="4986"/>
                </a:cubicBezTo>
                <a:cubicBezTo>
                  <a:pt x="20135" y="4809"/>
                  <a:pt x="20152" y="4637"/>
                  <a:pt x="20172" y="4604"/>
                </a:cubicBezTo>
                <a:cubicBezTo>
                  <a:pt x="20193" y="4571"/>
                  <a:pt x="20322" y="4547"/>
                  <a:pt x="20458" y="4552"/>
                </a:cubicBezTo>
                <a:cubicBezTo>
                  <a:pt x="21115" y="4574"/>
                  <a:pt x="21362" y="4550"/>
                  <a:pt x="21404" y="4460"/>
                </a:cubicBezTo>
                <a:cubicBezTo>
                  <a:pt x="21436" y="4391"/>
                  <a:pt x="21457" y="4394"/>
                  <a:pt x="21474" y="4462"/>
                </a:cubicBezTo>
                <a:cubicBezTo>
                  <a:pt x="21523" y="4667"/>
                  <a:pt x="21557" y="4547"/>
                  <a:pt x="21559" y="4168"/>
                </a:cubicBezTo>
                <a:cubicBezTo>
                  <a:pt x="21561" y="3951"/>
                  <a:pt x="21547" y="3701"/>
                  <a:pt x="21528" y="3610"/>
                </a:cubicBezTo>
                <a:cubicBezTo>
                  <a:pt x="21505" y="3498"/>
                  <a:pt x="21506" y="3420"/>
                  <a:pt x="21535" y="3375"/>
                </a:cubicBezTo>
                <a:cubicBezTo>
                  <a:pt x="21560" y="3335"/>
                  <a:pt x="21527" y="3267"/>
                  <a:pt x="21452" y="3205"/>
                </a:cubicBezTo>
                <a:cubicBezTo>
                  <a:pt x="21347" y="3117"/>
                  <a:pt x="21327" y="3057"/>
                  <a:pt x="21327" y="2820"/>
                </a:cubicBezTo>
                <a:cubicBezTo>
                  <a:pt x="21327" y="2666"/>
                  <a:pt x="21314" y="2485"/>
                  <a:pt x="21298" y="2421"/>
                </a:cubicBezTo>
                <a:cubicBezTo>
                  <a:pt x="21268" y="2304"/>
                  <a:pt x="21149" y="2308"/>
                  <a:pt x="21102" y="2427"/>
                </a:cubicBezTo>
                <a:cubicBezTo>
                  <a:pt x="21056" y="2545"/>
                  <a:pt x="20940" y="2493"/>
                  <a:pt x="20918" y="2346"/>
                </a:cubicBezTo>
                <a:cubicBezTo>
                  <a:pt x="20900" y="2222"/>
                  <a:pt x="20890" y="2225"/>
                  <a:pt x="20848" y="2369"/>
                </a:cubicBezTo>
                <a:cubicBezTo>
                  <a:pt x="20804" y="2523"/>
                  <a:pt x="20799" y="2526"/>
                  <a:pt x="20777" y="2381"/>
                </a:cubicBezTo>
                <a:cubicBezTo>
                  <a:pt x="20749" y="2193"/>
                  <a:pt x="20728" y="1941"/>
                  <a:pt x="20725" y="1716"/>
                </a:cubicBezTo>
                <a:cubicBezTo>
                  <a:pt x="20723" y="1625"/>
                  <a:pt x="20705" y="1551"/>
                  <a:pt x="20684" y="1551"/>
                </a:cubicBezTo>
                <a:cubicBezTo>
                  <a:pt x="20663" y="1551"/>
                  <a:pt x="20653" y="1666"/>
                  <a:pt x="20661" y="1808"/>
                </a:cubicBezTo>
                <a:cubicBezTo>
                  <a:pt x="20677" y="2088"/>
                  <a:pt x="20598" y="2398"/>
                  <a:pt x="20510" y="2398"/>
                </a:cubicBezTo>
                <a:cubicBezTo>
                  <a:pt x="20480" y="2398"/>
                  <a:pt x="20466" y="2454"/>
                  <a:pt x="20477" y="2528"/>
                </a:cubicBezTo>
                <a:cubicBezTo>
                  <a:pt x="20498" y="2673"/>
                  <a:pt x="20297" y="3220"/>
                  <a:pt x="20258" y="3121"/>
                </a:cubicBezTo>
                <a:cubicBezTo>
                  <a:pt x="20245" y="3086"/>
                  <a:pt x="20212" y="3104"/>
                  <a:pt x="20185" y="3161"/>
                </a:cubicBezTo>
                <a:cubicBezTo>
                  <a:pt x="20148" y="3240"/>
                  <a:pt x="20130" y="3227"/>
                  <a:pt x="20113" y="3112"/>
                </a:cubicBezTo>
                <a:cubicBezTo>
                  <a:pt x="20083" y="2916"/>
                  <a:pt x="19954" y="2916"/>
                  <a:pt x="19898" y="3112"/>
                </a:cubicBezTo>
                <a:cubicBezTo>
                  <a:pt x="19861" y="3241"/>
                  <a:pt x="19840" y="3249"/>
                  <a:pt x="19765" y="3147"/>
                </a:cubicBezTo>
                <a:cubicBezTo>
                  <a:pt x="19716" y="3081"/>
                  <a:pt x="19651" y="2998"/>
                  <a:pt x="19620" y="2962"/>
                </a:cubicBezTo>
                <a:cubicBezTo>
                  <a:pt x="19590" y="2926"/>
                  <a:pt x="19560" y="2782"/>
                  <a:pt x="19554" y="2644"/>
                </a:cubicBezTo>
                <a:cubicBezTo>
                  <a:pt x="19548" y="2506"/>
                  <a:pt x="19529" y="2415"/>
                  <a:pt x="19512" y="2441"/>
                </a:cubicBezTo>
                <a:cubicBezTo>
                  <a:pt x="19484" y="2487"/>
                  <a:pt x="19373" y="2215"/>
                  <a:pt x="19392" y="2147"/>
                </a:cubicBezTo>
                <a:cubicBezTo>
                  <a:pt x="19422" y="2041"/>
                  <a:pt x="19392" y="1949"/>
                  <a:pt x="19337" y="1976"/>
                </a:cubicBezTo>
                <a:cubicBezTo>
                  <a:pt x="19301" y="1993"/>
                  <a:pt x="19251" y="2010"/>
                  <a:pt x="19226" y="2014"/>
                </a:cubicBezTo>
                <a:cubicBezTo>
                  <a:pt x="19152" y="2025"/>
                  <a:pt x="19174" y="2183"/>
                  <a:pt x="19258" y="2239"/>
                </a:cubicBezTo>
                <a:cubicBezTo>
                  <a:pt x="19394" y="2331"/>
                  <a:pt x="19292" y="2491"/>
                  <a:pt x="19098" y="2491"/>
                </a:cubicBezTo>
                <a:cubicBezTo>
                  <a:pt x="18923" y="2491"/>
                  <a:pt x="18914" y="2501"/>
                  <a:pt x="18980" y="2632"/>
                </a:cubicBezTo>
                <a:cubicBezTo>
                  <a:pt x="19050" y="2771"/>
                  <a:pt x="19050" y="2776"/>
                  <a:pt x="18961" y="2968"/>
                </a:cubicBezTo>
                <a:cubicBezTo>
                  <a:pt x="18902" y="3095"/>
                  <a:pt x="18840" y="3148"/>
                  <a:pt x="18779" y="3118"/>
                </a:cubicBezTo>
                <a:cubicBezTo>
                  <a:pt x="18728" y="3093"/>
                  <a:pt x="18653" y="3117"/>
                  <a:pt x="18614" y="3170"/>
                </a:cubicBezTo>
                <a:cubicBezTo>
                  <a:pt x="18556" y="3250"/>
                  <a:pt x="18531" y="3222"/>
                  <a:pt x="18473" y="3020"/>
                </a:cubicBezTo>
                <a:cubicBezTo>
                  <a:pt x="18432" y="2875"/>
                  <a:pt x="18386" y="2801"/>
                  <a:pt x="18361" y="2840"/>
                </a:cubicBezTo>
                <a:cubicBezTo>
                  <a:pt x="18337" y="2878"/>
                  <a:pt x="18281" y="2908"/>
                  <a:pt x="18237" y="2910"/>
                </a:cubicBezTo>
                <a:cubicBezTo>
                  <a:pt x="18192" y="2912"/>
                  <a:pt x="18133" y="2994"/>
                  <a:pt x="18106" y="3089"/>
                </a:cubicBezTo>
                <a:cubicBezTo>
                  <a:pt x="18059" y="3256"/>
                  <a:pt x="18051" y="3251"/>
                  <a:pt x="17943" y="3017"/>
                </a:cubicBezTo>
                <a:cubicBezTo>
                  <a:pt x="17877" y="2875"/>
                  <a:pt x="17830" y="2683"/>
                  <a:pt x="17830" y="2560"/>
                </a:cubicBezTo>
                <a:cubicBezTo>
                  <a:pt x="17834" y="1373"/>
                  <a:pt x="17811" y="335"/>
                  <a:pt x="17781" y="383"/>
                </a:cubicBezTo>
                <a:cubicBezTo>
                  <a:pt x="17761" y="414"/>
                  <a:pt x="17714" y="372"/>
                  <a:pt x="17678" y="288"/>
                </a:cubicBezTo>
                <a:cubicBezTo>
                  <a:pt x="17623" y="160"/>
                  <a:pt x="17536" y="138"/>
                  <a:pt x="17160" y="160"/>
                </a:cubicBezTo>
                <a:lnTo>
                  <a:pt x="16707" y="186"/>
                </a:lnTo>
                <a:lnTo>
                  <a:pt x="16676" y="487"/>
                </a:lnTo>
                <a:cubicBezTo>
                  <a:pt x="16629" y="956"/>
                  <a:pt x="16550" y="1043"/>
                  <a:pt x="16183" y="1019"/>
                </a:cubicBezTo>
                <a:cubicBezTo>
                  <a:pt x="15953" y="1004"/>
                  <a:pt x="15855" y="963"/>
                  <a:pt x="15845" y="874"/>
                </a:cubicBezTo>
                <a:cubicBezTo>
                  <a:pt x="15837" y="806"/>
                  <a:pt x="15780" y="615"/>
                  <a:pt x="15718" y="447"/>
                </a:cubicBezTo>
                <a:cubicBezTo>
                  <a:pt x="15615" y="168"/>
                  <a:pt x="15586" y="140"/>
                  <a:pt x="15386" y="140"/>
                </a:cubicBezTo>
                <a:cubicBezTo>
                  <a:pt x="15174" y="140"/>
                  <a:pt x="15170" y="146"/>
                  <a:pt x="15231" y="319"/>
                </a:cubicBezTo>
                <a:cubicBezTo>
                  <a:pt x="15282" y="462"/>
                  <a:pt x="15284" y="512"/>
                  <a:pt x="15246" y="574"/>
                </a:cubicBezTo>
                <a:cubicBezTo>
                  <a:pt x="15219" y="616"/>
                  <a:pt x="15168" y="639"/>
                  <a:pt x="15131" y="623"/>
                </a:cubicBezTo>
                <a:cubicBezTo>
                  <a:pt x="15094" y="607"/>
                  <a:pt x="15035" y="656"/>
                  <a:pt x="15001" y="730"/>
                </a:cubicBezTo>
                <a:cubicBezTo>
                  <a:pt x="14902" y="949"/>
                  <a:pt x="14827" y="978"/>
                  <a:pt x="14725" y="843"/>
                </a:cubicBezTo>
                <a:cubicBezTo>
                  <a:pt x="14635" y="722"/>
                  <a:pt x="14498" y="723"/>
                  <a:pt x="14450" y="846"/>
                </a:cubicBezTo>
                <a:cubicBezTo>
                  <a:pt x="14415" y="935"/>
                  <a:pt x="14417" y="1365"/>
                  <a:pt x="14452" y="1421"/>
                </a:cubicBezTo>
                <a:cubicBezTo>
                  <a:pt x="14471" y="1450"/>
                  <a:pt x="14466" y="1533"/>
                  <a:pt x="14442" y="1606"/>
                </a:cubicBezTo>
                <a:cubicBezTo>
                  <a:pt x="14411" y="1704"/>
                  <a:pt x="14410" y="1773"/>
                  <a:pt x="14440" y="1866"/>
                </a:cubicBezTo>
                <a:cubicBezTo>
                  <a:pt x="14463" y="1936"/>
                  <a:pt x="14469" y="2022"/>
                  <a:pt x="14454" y="2060"/>
                </a:cubicBezTo>
                <a:cubicBezTo>
                  <a:pt x="14439" y="2098"/>
                  <a:pt x="14425" y="2671"/>
                  <a:pt x="14423" y="3332"/>
                </a:cubicBezTo>
                <a:lnTo>
                  <a:pt x="14419" y="4535"/>
                </a:lnTo>
                <a:lnTo>
                  <a:pt x="14607" y="4538"/>
                </a:lnTo>
                <a:cubicBezTo>
                  <a:pt x="14710" y="4539"/>
                  <a:pt x="14813" y="4499"/>
                  <a:pt x="14837" y="4451"/>
                </a:cubicBezTo>
                <a:cubicBezTo>
                  <a:pt x="14863" y="4396"/>
                  <a:pt x="14888" y="4400"/>
                  <a:pt x="14903" y="4462"/>
                </a:cubicBezTo>
                <a:cubicBezTo>
                  <a:pt x="14934" y="4591"/>
                  <a:pt x="15167" y="4591"/>
                  <a:pt x="15198" y="4462"/>
                </a:cubicBezTo>
                <a:cubicBezTo>
                  <a:pt x="15214" y="4397"/>
                  <a:pt x="15237" y="4394"/>
                  <a:pt x="15266" y="4457"/>
                </a:cubicBezTo>
                <a:cubicBezTo>
                  <a:pt x="15290" y="4508"/>
                  <a:pt x="15392" y="4562"/>
                  <a:pt x="15492" y="4575"/>
                </a:cubicBezTo>
                <a:cubicBezTo>
                  <a:pt x="15593" y="4589"/>
                  <a:pt x="15694" y="4633"/>
                  <a:pt x="15718" y="4676"/>
                </a:cubicBezTo>
                <a:cubicBezTo>
                  <a:pt x="15742" y="4722"/>
                  <a:pt x="15771" y="4712"/>
                  <a:pt x="15785" y="4653"/>
                </a:cubicBezTo>
                <a:cubicBezTo>
                  <a:pt x="15821" y="4505"/>
                  <a:pt x="16382" y="4562"/>
                  <a:pt x="16433" y="4720"/>
                </a:cubicBezTo>
                <a:cubicBezTo>
                  <a:pt x="16487" y="4886"/>
                  <a:pt x="16539" y="4875"/>
                  <a:pt x="16593" y="4685"/>
                </a:cubicBezTo>
                <a:cubicBezTo>
                  <a:pt x="16634" y="4540"/>
                  <a:pt x="16642" y="4543"/>
                  <a:pt x="16682" y="4737"/>
                </a:cubicBezTo>
                <a:cubicBezTo>
                  <a:pt x="16751" y="5067"/>
                  <a:pt x="16707" y="5225"/>
                  <a:pt x="16559" y="5177"/>
                </a:cubicBezTo>
                <a:cubicBezTo>
                  <a:pt x="16454" y="5142"/>
                  <a:pt x="16430" y="5166"/>
                  <a:pt x="16421" y="5321"/>
                </a:cubicBezTo>
                <a:cubicBezTo>
                  <a:pt x="16406" y="5565"/>
                  <a:pt x="16339" y="5561"/>
                  <a:pt x="16324" y="5315"/>
                </a:cubicBezTo>
                <a:cubicBezTo>
                  <a:pt x="16317" y="5210"/>
                  <a:pt x="16300" y="5124"/>
                  <a:pt x="16287" y="5125"/>
                </a:cubicBezTo>
                <a:cubicBezTo>
                  <a:pt x="16256" y="5125"/>
                  <a:pt x="16171" y="5587"/>
                  <a:pt x="16171" y="5746"/>
                </a:cubicBezTo>
                <a:cubicBezTo>
                  <a:pt x="16171" y="5913"/>
                  <a:pt x="15951" y="6360"/>
                  <a:pt x="15905" y="6287"/>
                </a:cubicBezTo>
                <a:cubicBezTo>
                  <a:pt x="15882" y="6251"/>
                  <a:pt x="15876" y="6268"/>
                  <a:pt x="15891" y="6330"/>
                </a:cubicBezTo>
                <a:cubicBezTo>
                  <a:pt x="15907" y="6396"/>
                  <a:pt x="15852" y="6513"/>
                  <a:pt x="15749" y="6637"/>
                </a:cubicBezTo>
                <a:cubicBezTo>
                  <a:pt x="15643" y="6764"/>
                  <a:pt x="15581" y="6902"/>
                  <a:pt x="15578" y="7015"/>
                </a:cubicBezTo>
                <a:cubicBezTo>
                  <a:pt x="15569" y="7350"/>
                  <a:pt x="15564" y="7376"/>
                  <a:pt x="15480" y="7527"/>
                </a:cubicBezTo>
                <a:cubicBezTo>
                  <a:pt x="15412" y="7649"/>
                  <a:pt x="15385" y="7655"/>
                  <a:pt x="15341" y="7562"/>
                </a:cubicBezTo>
                <a:cubicBezTo>
                  <a:pt x="15261" y="7391"/>
                  <a:pt x="15112" y="7619"/>
                  <a:pt x="15098" y="7935"/>
                </a:cubicBezTo>
                <a:cubicBezTo>
                  <a:pt x="15092" y="8070"/>
                  <a:pt x="15067" y="8170"/>
                  <a:pt x="15042" y="8157"/>
                </a:cubicBezTo>
                <a:cubicBezTo>
                  <a:pt x="15016" y="8144"/>
                  <a:pt x="14993" y="8185"/>
                  <a:pt x="14991" y="8250"/>
                </a:cubicBezTo>
                <a:cubicBezTo>
                  <a:pt x="14989" y="8315"/>
                  <a:pt x="14985" y="8419"/>
                  <a:pt x="14982" y="8481"/>
                </a:cubicBezTo>
                <a:cubicBezTo>
                  <a:pt x="14976" y="8618"/>
                  <a:pt x="14635" y="9096"/>
                  <a:pt x="14592" y="9028"/>
                </a:cubicBezTo>
                <a:cubicBezTo>
                  <a:pt x="14501" y="8884"/>
                  <a:pt x="14375" y="9283"/>
                  <a:pt x="14445" y="9496"/>
                </a:cubicBezTo>
                <a:cubicBezTo>
                  <a:pt x="14471" y="9577"/>
                  <a:pt x="14465" y="9715"/>
                  <a:pt x="14427" y="9953"/>
                </a:cubicBezTo>
                <a:lnTo>
                  <a:pt x="14370" y="10297"/>
                </a:lnTo>
                <a:lnTo>
                  <a:pt x="10342" y="10274"/>
                </a:lnTo>
                <a:cubicBezTo>
                  <a:pt x="6793" y="10253"/>
                  <a:pt x="6313" y="10233"/>
                  <a:pt x="6309" y="10109"/>
                </a:cubicBezTo>
                <a:cubicBezTo>
                  <a:pt x="6306" y="10031"/>
                  <a:pt x="6302" y="9766"/>
                  <a:pt x="6300" y="9522"/>
                </a:cubicBezTo>
                <a:cubicBezTo>
                  <a:pt x="6297" y="9164"/>
                  <a:pt x="6285" y="9090"/>
                  <a:pt x="6239" y="9135"/>
                </a:cubicBezTo>
                <a:cubicBezTo>
                  <a:pt x="6208" y="9165"/>
                  <a:pt x="6150" y="9114"/>
                  <a:pt x="6111" y="9022"/>
                </a:cubicBezTo>
                <a:cubicBezTo>
                  <a:pt x="6043" y="8864"/>
                  <a:pt x="6035" y="8866"/>
                  <a:pt x="5969" y="9019"/>
                </a:cubicBezTo>
                <a:cubicBezTo>
                  <a:pt x="5920" y="9132"/>
                  <a:pt x="5892" y="9148"/>
                  <a:pt x="5874" y="9074"/>
                </a:cubicBezTo>
                <a:cubicBezTo>
                  <a:pt x="5860" y="9015"/>
                  <a:pt x="5788" y="8979"/>
                  <a:pt x="5714" y="8996"/>
                </a:cubicBezTo>
                <a:cubicBezTo>
                  <a:pt x="5618" y="9017"/>
                  <a:pt x="5583" y="8992"/>
                  <a:pt x="5590" y="8903"/>
                </a:cubicBezTo>
                <a:cubicBezTo>
                  <a:pt x="5597" y="8823"/>
                  <a:pt x="5571" y="8789"/>
                  <a:pt x="5517" y="8808"/>
                </a:cubicBezTo>
                <a:cubicBezTo>
                  <a:pt x="5450" y="8832"/>
                  <a:pt x="5435" y="8797"/>
                  <a:pt x="5442" y="8632"/>
                </a:cubicBezTo>
                <a:cubicBezTo>
                  <a:pt x="5449" y="8457"/>
                  <a:pt x="5429" y="8422"/>
                  <a:pt x="5313" y="8397"/>
                </a:cubicBezTo>
                <a:cubicBezTo>
                  <a:pt x="5177" y="8369"/>
                  <a:pt x="5176" y="8364"/>
                  <a:pt x="5164" y="7915"/>
                </a:cubicBezTo>
                <a:cubicBezTo>
                  <a:pt x="5156" y="7560"/>
                  <a:pt x="5143" y="7482"/>
                  <a:pt x="5107" y="7559"/>
                </a:cubicBezTo>
                <a:cubicBezTo>
                  <a:pt x="5072" y="7633"/>
                  <a:pt x="5038" y="7583"/>
                  <a:pt x="4972" y="7357"/>
                </a:cubicBezTo>
                <a:cubicBezTo>
                  <a:pt x="4923" y="7190"/>
                  <a:pt x="4888" y="7018"/>
                  <a:pt x="4893" y="6975"/>
                </a:cubicBezTo>
                <a:cubicBezTo>
                  <a:pt x="4898" y="6932"/>
                  <a:pt x="4845" y="6907"/>
                  <a:pt x="4775" y="6923"/>
                </a:cubicBezTo>
                <a:cubicBezTo>
                  <a:pt x="4704" y="6938"/>
                  <a:pt x="4626" y="6900"/>
                  <a:pt x="4601" y="6836"/>
                </a:cubicBezTo>
                <a:cubicBezTo>
                  <a:pt x="4550" y="6706"/>
                  <a:pt x="4551" y="5510"/>
                  <a:pt x="4602" y="5379"/>
                </a:cubicBezTo>
                <a:cubicBezTo>
                  <a:pt x="4619" y="5335"/>
                  <a:pt x="4810" y="5302"/>
                  <a:pt x="5025" y="5304"/>
                </a:cubicBezTo>
                <a:cubicBezTo>
                  <a:pt x="5346" y="5307"/>
                  <a:pt x="5415" y="5282"/>
                  <a:pt x="5415" y="5168"/>
                </a:cubicBezTo>
                <a:cubicBezTo>
                  <a:pt x="5415" y="5091"/>
                  <a:pt x="5412" y="5019"/>
                  <a:pt x="5409" y="5006"/>
                </a:cubicBezTo>
                <a:cubicBezTo>
                  <a:pt x="5405" y="4993"/>
                  <a:pt x="5423" y="4888"/>
                  <a:pt x="5447" y="4772"/>
                </a:cubicBezTo>
                <a:cubicBezTo>
                  <a:pt x="5478" y="4625"/>
                  <a:pt x="5524" y="4561"/>
                  <a:pt x="5599" y="4561"/>
                </a:cubicBezTo>
                <a:lnTo>
                  <a:pt x="5709" y="4561"/>
                </a:lnTo>
                <a:lnTo>
                  <a:pt x="5706" y="3737"/>
                </a:lnTo>
                <a:cubicBezTo>
                  <a:pt x="5705" y="3132"/>
                  <a:pt x="5695" y="2973"/>
                  <a:pt x="5670" y="3132"/>
                </a:cubicBezTo>
                <a:cubicBezTo>
                  <a:pt x="5635" y="3360"/>
                  <a:pt x="5562" y="3333"/>
                  <a:pt x="5562" y="3092"/>
                </a:cubicBezTo>
                <a:cubicBezTo>
                  <a:pt x="5562" y="3011"/>
                  <a:pt x="5535" y="2963"/>
                  <a:pt x="5498" y="2979"/>
                </a:cubicBezTo>
                <a:cubicBezTo>
                  <a:pt x="5462" y="2995"/>
                  <a:pt x="5431" y="2945"/>
                  <a:pt x="5428" y="2866"/>
                </a:cubicBezTo>
                <a:cubicBezTo>
                  <a:pt x="5425" y="2789"/>
                  <a:pt x="5421" y="2674"/>
                  <a:pt x="5419" y="2609"/>
                </a:cubicBezTo>
                <a:cubicBezTo>
                  <a:pt x="5416" y="2523"/>
                  <a:pt x="5306" y="2491"/>
                  <a:pt x="5007" y="2491"/>
                </a:cubicBezTo>
                <a:cubicBezTo>
                  <a:pt x="4671" y="2491"/>
                  <a:pt x="4603" y="2515"/>
                  <a:pt x="4619" y="2624"/>
                </a:cubicBezTo>
                <a:cubicBezTo>
                  <a:pt x="4662" y="2910"/>
                  <a:pt x="4529" y="3020"/>
                  <a:pt x="4167" y="2999"/>
                </a:cubicBezTo>
                <a:cubicBezTo>
                  <a:pt x="3976" y="2989"/>
                  <a:pt x="3805" y="2976"/>
                  <a:pt x="3790" y="2971"/>
                </a:cubicBezTo>
                <a:cubicBezTo>
                  <a:pt x="3774" y="2965"/>
                  <a:pt x="3743" y="2854"/>
                  <a:pt x="3720" y="2725"/>
                </a:cubicBezTo>
                <a:cubicBezTo>
                  <a:pt x="3690" y="2558"/>
                  <a:pt x="3649" y="2491"/>
                  <a:pt x="3578" y="2491"/>
                </a:cubicBezTo>
                <a:cubicBezTo>
                  <a:pt x="3450" y="2491"/>
                  <a:pt x="3396" y="2319"/>
                  <a:pt x="3414" y="1964"/>
                </a:cubicBezTo>
                <a:cubicBezTo>
                  <a:pt x="3431" y="1606"/>
                  <a:pt x="3401" y="1493"/>
                  <a:pt x="3287" y="1496"/>
                </a:cubicBezTo>
                <a:cubicBezTo>
                  <a:pt x="3221" y="1498"/>
                  <a:pt x="3191" y="1435"/>
                  <a:pt x="3175" y="1265"/>
                </a:cubicBezTo>
                <a:cubicBezTo>
                  <a:pt x="3153" y="1032"/>
                  <a:pt x="3153" y="1035"/>
                  <a:pt x="2747" y="1065"/>
                </a:cubicBezTo>
                <a:lnTo>
                  <a:pt x="2340" y="1094"/>
                </a:lnTo>
                <a:lnTo>
                  <a:pt x="2260" y="805"/>
                </a:lnTo>
                <a:cubicBezTo>
                  <a:pt x="2216" y="646"/>
                  <a:pt x="2155" y="516"/>
                  <a:pt x="2126" y="516"/>
                </a:cubicBezTo>
                <a:cubicBezTo>
                  <a:pt x="2096" y="516"/>
                  <a:pt x="2062" y="449"/>
                  <a:pt x="2050" y="368"/>
                </a:cubicBezTo>
                <a:cubicBezTo>
                  <a:pt x="2038" y="288"/>
                  <a:pt x="2006" y="246"/>
                  <a:pt x="1978" y="273"/>
                </a:cubicBezTo>
                <a:cubicBezTo>
                  <a:pt x="1951" y="300"/>
                  <a:pt x="1912" y="236"/>
                  <a:pt x="1890" y="134"/>
                </a:cubicBezTo>
                <a:cubicBezTo>
                  <a:pt x="1875" y="59"/>
                  <a:pt x="1861" y="17"/>
                  <a:pt x="1844" y="4"/>
                </a:cubicBezTo>
                <a:close/>
                <a:moveTo>
                  <a:pt x="14471" y="53"/>
                </a:moveTo>
                <a:cubicBezTo>
                  <a:pt x="14454" y="63"/>
                  <a:pt x="14445" y="107"/>
                  <a:pt x="14445" y="186"/>
                </a:cubicBezTo>
                <a:cubicBezTo>
                  <a:pt x="14445" y="346"/>
                  <a:pt x="14452" y="351"/>
                  <a:pt x="14537" y="267"/>
                </a:cubicBezTo>
                <a:cubicBezTo>
                  <a:pt x="14586" y="219"/>
                  <a:pt x="14588" y="192"/>
                  <a:pt x="14549" y="129"/>
                </a:cubicBezTo>
                <a:cubicBezTo>
                  <a:pt x="14513" y="70"/>
                  <a:pt x="14487" y="44"/>
                  <a:pt x="14471" y="53"/>
                </a:cubicBezTo>
                <a:close/>
                <a:moveTo>
                  <a:pt x="15062" y="169"/>
                </a:moveTo>
                <a:cubicBezTo>
                  <a:pt x="15033" y="199"/>
                  <a:pt x="15042" y="222"/>
                  <a:pt x="15085" y="227"/>
                </a:cubicBezTo>
                <a:cubicBezTo>
                  <a:pt x="15123" y="231"/>
                  <a:pt x="15145" y="209"/>
                  <a:pt x="15133" y="178"/>
                </a:cubicBezTo>
                <a:cubicBezTo>
                  <a:pt x="15121" y="146"/>
                  <a:pt x="15089" y="142"/>
                  <a:pt x="15062" y="169"/>
                </a:cubicBezTo>
                <a:close/>
                <a:moveTo>
                  <a:pt x="16428" y="236"/>
                </a:moveTo>
                <a:cubicBezTo>
                  <a:pt x="16407" y="236"/>
                  <a:pt x="16390" y="343"/>
                  <a:pt x="16390" y="475"/>
                </a:cubicBezTo>
                <a:cubicBezTo>
                  <a:pt x="16390" y="612"/>
                  <a:pt x="16407" y="691"/>
                  <a:pt x="16428" y="658"/>
                </a:cubicBezTo>
                <a:cubicBezTo>
                  <a:pt x="16448" y="626"/>
                  <a:pt x="16464" y="518"/>
                  <a:pt x="16464" y="418"/>
                </a:cubicBezTo>
                <a:cubicBezTo>
                  <a:pt x="16464" y="317"/>
                  <a:pt x="16448" y="236"/>
                  <a:pt x="16428" y="236"/>
                </a:cubicBezTo>
                <a:close/>
                <a:moveTo>
                  <a:pt x="21238" y="1548"/>
                </a:moveTo>
                <a:cubicBezTo>
                  <a:pt x="21231" y="1546"/>
                  <a:pt x="21223" y="1556"/>
                  <a:pt x="21215" y="1577"/>
                </a:cubicBezTo>
                <a:cubicBezTo>
                  <a:pt x="21203" y="1608"/>
                  <a:pt x="21204" y="1685"/>
                  <a:pt x="21220" y="1750"/>
                </a:cubicBezTo>
                <a:cubicBezTo>
                  <a:pt x="21243" y="1846"/>
                  <a:pt x="21253" y="1846"/>
                  <a:pt x="21265" y="1750"/>
                </a:cubicBezTo>
                <a:cubicBezTo>
                  <a:pt x="21279" y="1648"/>
                  <a:pt x="21261" y="1554"/>
                  <a:pt x="21238" y="1548"/>
                </a:cubicBezTo>
                <a:close/>
                <a:moveTo>
                  <a:pt x="3829" y="2520"/>
                </a:moveTo>
                <a:cubicBezTo>
                  <a:pt x="3800" y="2550"/>
                  <a:pt x="3809" y="2573"/>
                  <a:pt x="3852" y="2577"/>
                </a:cubicBezTo>
                <a:cubicBezTo>
                  <a:pt x="3891" y="2581"/>
                  <a:pt x="3912" y="2559"/>
                  <a:pt x="3900" y="2528"/>
                </a:cubicBezTo>
                <a:cubicBezTo>
                  <a:pt x="3888" y="2497"/>
                  <a:pt x="3856" y="2492"/>
                  <a:pt x="3829" y="2520"/>
                </a:cubicBezTo>
                <a:close/>
                <a:moveTo>
                  <a:pt x="19776" y="2592"/>
                </a:moveTo>
                <a:cubicBezTo>
                  <a:pt x="19757" y="2592"/>
                  <a:pt x="19730" y="2620"/>
                  <a:pt x="19695" y="2679"/>
                </a:cubicBezTo>
                <a:cubicBezTo>
                  <a:pt x="19650" y="2752"/>
                  <a:pt x="19655" y="2770"/>
                  <a:pt x="19722" y="2771"/>
                </a:cubicBezTo>
                <a:cubicBezTo>
                  <a:pt x="19767" y="2772"/>
                  <a:pt x="19804" y="2730"/>
                  <a:pt x="19804" y="2679"/>
                </a:cubicBezTo>
                <a:cubicBezTo>
                  <a:pt x="19804" y="2620"/>
                  <a:pt x="19795" y="2592"/>
                  <a:pt x="19776" y="2592"/>
                </a:cubicBezTo>
                <a:close/>
                <a:moveTo>
                  <a:pt x="5700" y="5156"/>
                </a:moveTo>
                <a:cubicBezTo>
                  <a:pt x="5693" y="5140"/>
                  <a:pt x="5683" y="5153"/>
                  <a:pt x="5668" y="5191"/>
                </a:cubicBezTo>
                <a:cubicBezTo>
                  <a:pt x="5646" y="5249"/>
                  <a:pt x="5638" y="5343"/>
                  <a:pt x="5651" y="5399"/>
                </a:cubicBezTo>
                <a:cubicBezTo>
                  <a:pt x="5689" y="5557"/>
                  <a:pt x="5709" y="5519"/>
                  <a:pt x="5709" y="5292"/>
                </a:cubicBezTo>
                <a:cubicBezTo>
                  <a:pt x="5709" y="5216"/>
                  <a:pt x="5706" y="5173"/>
                  <a:pt x="5700" y="5156"/>
                </a:cubicBezTo>
                <a:close/>
                <a:moveTo>
                  <a:pt x="46" y="5249"/>
                </a:moveTo>
                <a:cubicBezTo>
                  <a:pt x="21" y="5275"/>
                  <a:pt x="42" y="5298"/>
                  <a:pt x="92" y="5298"/>
                </a:cubicBezTo>
                <a:cubicBezTo>
                  <a:pt x="143" y="5298"/>
                  <a:pt x="164" y="5275"/>
                  <a:pt x="138" y="5249"/>
                </a:cubicBezTo>
                <a:cubicBezTo>
                  <a:pt x="113" y="5223"/>
                  <a:pt x="71" y="5223"/>
                  <a:pt x="46" y="5249"/>
                </a:cubicBezTo>
                <a:close/>
                <a:moveTo>
                  <a:pt x="16510" y="7504"/>
                </a:moveTo>
                <a:cubicBezTo>
                  <a:pt x="16474" y="7528"/>
                  <a:pt x="16503" y="7547"/>
                  <a:pt x="16574" y="7547"/>
                </a:cubicBezTo>
                <a:cubicBezTo>
                  <a:pt x="16645" y="7547"/>
                  <a:pt x="16674" y="7528"/>
                  <a:pt x="16638" y="7504"/>
                </a:cubicBezTo>
                <a:cubicBezTo>
                  <a:pt x="16603" y="7480"/>
                  <a:pt x="16545" y="7480"/>
                  <a:pt x="16510" y="7504"/>
                </a:cubicBezTo>
                <a:close/>
                <a:moveTo>
                  <a:pt x="19943" y="17846"/>
                </a:moveTo>
                <a:cubicBezTo>
                  <a:pt x="19897" y="17868"/>
                  <a:pt x="19934" y="17886"/>
                  <a:pt x="20025" y="17886"/>
                </a:cubicBezTo>
                <a:cubicBezTo>
                  <a:pt x="20116" y="17886"/>
                  <a:pt x="20153" y="17868"/>
                  <a:pt x="20107" y="17846"/>
                </a:cubicBezTo>
                <a:cubicBezTo>
                  <a:pt x="20062" y="17823"/>
                  <a:pt x="19988" y="17823"/>
                  <a:pt x="19943" y="17846"/>
                </a:cubicBezTo>
                <a:close/>
                <a:moveTo>
                  <a:pt x="8435" y="17849"/>
                </a:moveTo>
                <a:cubicBezTo>
                  <a:pt x="8399" y="17873"/>
                  <a:pt x="8420" y="17893"/>
                  <a:pt x="8480" y="17895"/>
                </a:cubicBezTo>
                <a:cubicBezTo>
                  <a:pt x="8541" y="17897"/>
                  <a:pt x="8570" y="17877"/>
                  <a:pt x="8545" y="17852"/>
                </a:cubicBezTo>
                <a:cubicBezTo>
                  <a:pt x="8521" y="17826"/>
                  <a:pt x="8471" y="17825"/>
                  <a:pt x="8435" y="17849"/>
                </a:cubicBezTo>
                <a:close/>
                <a:moveTo>
                  <a:pt x="7418" y="20639"/>
                </a:moveTo>
                <a:cubicBezTo>
                  <a:pt x="7409" y="20639"/>
                  <a:pt x="7391" y="20682"/>
                  <a:pt x="7378" y="20734"/>
                </a:cubicBezTo>
                <a:cubicBezTo>
                  <a:pt x="7366" y="20786"/>
                  <a:pt x="7374" y="20827"/>
                  <a:pt x="7395" y="20827"/>
                </a:cubicBezTo>
                <a:cubicBezTo>
                  <a:pt x="7417" y="20827"/>
                  <a:pt x="7433" y="20786"/>
                  <a:pt x="7433" y="20734"/>
                </a:cubicBezTo>
                <a:cubicBezTo>
                  <a:pt x="7433" y="20682"/>
                  <a:pt x="7427" y="20639"/>
                  <a:pt x="7418" y="20639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8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8018" y="955637"/>
            <a:ext cx="4027964" cy="3644722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Line"/>
          <p:cNvSpPr/>
          <p:nvPr/>
        </p:nvSpPr>
        <p:spPr>
          <a:xfrm>
            <a:off x="3025956" y="1712777"/>
            <a:ext cx="1791386" cy="1"/>
          </a:xfrm>
          <a:prstGeom prst="line">
            <a:avLst/>
          </a:prstGeom>
          <a:ln w="25400">
            <a:solidFill>
              <a:schemeClr val="accent6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387" name="Reduce the number of I/O threads"/>
          <p:cNvSpPr txBox="1"/>
          <p:nvPr/>
        </p:nvSpPr>
        <p:spPr>
          <a:xfrm>
            <a:off x="4152556" y="2616907"/>
            <a:ext cx="3621545" cy="406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600"/>
              </a:lnSpc>
              <a:spcBef>
                <a:spcPts val="400"/>
              </a:spcBef>
              <a:defRPr sz="1800"/>
            </a:lvl1pPr>
          </a:lstStyle>
          <a:p>
            <a:pPr/>
            <a:r>
              <a:t>Reduce the number of I/O threads</a:t>
            </a:r>
          </a:p>
        </p:txBody>
      </p:sp>
      <p:sp>
        <p:nvSpPr>
          <p:cNvPr id="388" name="Limit the per-thread DirectByteBuffer size"/>
          <p:cNvSpPr txBox="1"/>
          <p:nvPr/>
        </p:nvSpPr>
        <p:spPr>
          <a:xfrm>
            <a:off x="4187149" y="3087570"/>
            <a:ext cx="4830580" cy="406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ts val="2600"/>
              </a:lnSpc>
              <a:spcBef>
                <a:spcPts val="400"/>
              </a:spcBef>
              <a:defRPr sz="1800"/>
            </a:pPr>
            <a:r>
              <a:t>Limit the per-thread </a:t>
            </a:r>
            <a:r>
              <a:rPr sz="1710">
                <a:solidFill>
                  <a:srgbClr val="C7254E"/>
                </a:solidFill>
                <a:latin typeface="Menlo Regular"/>
                <a:ea typeface="Menlo Regular"/>
                <a:cs typeface="Menlo Regular"/>
                <a:sym typeface="Menlo Regular"/>
              </a:rPr>
              <a:t>DirectByteBuffer</a:t>
            </a:r>
            <a:r>
              <a:t> size</a:t>
            </a:r>
          </a:p>
        </p:txBody>
      </p:sp>
      <p:graphicFrame>
        <p:nvGraphicFramePr>
          <p:cNvPr id="389" name="Table"/>
          <p:cNvGraphicFramePr/>
          <p:nvPr/>
        </p:nvGraphicFramePr>
        <p:xfrm>
          <a:off x="4261528" y="3598263"/>
          <a:ext cx="3634245" cy="69594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621544"/>
              </a:tblGrid>
              <a:tr h="254000">
                <a:tc>
                  <a:txBody>
                    <a:bodyPr/>
                    <a:lstStyle/>
                    <a:p>
                      <a:pPr algn="l">
                        <a:lnSpc>
                          <a:spcPts val="2600"/>
                        </a:lnSpc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64547"/>
                          </a:solidFill>
                        </a:rPr>
                        <a:t>Djdk.nio.maxCachedBufferSize</a:t>
                      </a:r>
                    </a:p>
                  </a:txBody>
                  <a:tcPr marL="63500" marR="63500" marT="12700" marB="12700" anchor="t" anchorCtr="0" horzOverflow="overflow"/>
                </a:tc>
              </a:tr>
            </a:tbl>
          </a:graphicData>
        </a:graphic>
      </p:graphicFrame>
      <p:pic>
        <p:nvPicPr>
          <p:cNvPr id="39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1400" y="3215987"/>
            <a:ext cx="7061200" cy="11176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91" name="Table"/>
          <p:cNvGraphicFramePr/>
          <p:nvPr/>
        </p:nvGraphicFramePr>
        <p:xfrm>
          <a:off x="5686742" y="2643577"/>
          <a:ext cx="6350001" cy="127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175000"/>
              </a:tblGrid>
              <a:tr h="254000">
                <a:tc>
                  <a:txBody>
                    <a:bodyPr/>
                    <a:lstStyle/>
                    <a:p>
                      <a:pPr algn="l">
                        <a:lnSpc>
                          <a:spcPts val="2600"/>
                        </a:lnSpc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64547"/>
                          </a:solidFill>
                        </a:rPr>
                        <a:t>MaxDirectMemorySize</a:t>
                      </a:r>
                    </a:p>
                  </a:txBody>
                  <a:tcPr marL="63500" marR="63500" marT="12700" marB="12700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ID="9" grpId="1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7" dur="indefinite" fill="hold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6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Class="exit" nodeType="after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19" dur="1000" fill="hold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xit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24" dur="1000" fill="hold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mph" nodeType="afterEffect" presetID="9" grpId="6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.00"/>
                                      </p:to>
                                    </p:set>
                                    <p:animEffect filter="image" prLst="opacity: 1.00; ">
                                      <p:cBhvr>
                                        <p:cTn id="29" dur="indefinite" fill="hold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mph" nodeType="afterEffect" presetSubtype="0" presetID="6" grpId="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1000" fill="hold"/>
                                        <p:tgtEl>
                                          <p:spTgt spid="384"/>
                                        </p:tgtEl>
                                      </p:cBhvr>
                                      <p:by x="72309" y="72309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path" nodeType="afterEffect" presetSubtype="0" presetID="-1" grpId="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174460 -0.133623" origin="layout" pathEditMode="relative">
                                      <p:cBhvr>
                                        <p:cTn id="35"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Class="entr" nodeType="afterEffect" presetID="10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9"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Class="entr" nodeType="afterEffect" presetID="10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3"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clickEffect" presetID="10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8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xit" nodeType="clickEffect" presetID="10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52" dur="200" fill="hold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"/>
                            </p:stCondLst>
                            <p:childTnLst>
                              <p:par>
                                <p:cTn id="55" presetClass="exit" nodeType="afterEffect" presetID="10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56" dur="200" fill="hold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"/>
                            </p:stCondLst>
                            <p:childTnLst>
                              <p:par>
                                <p:cTn id="59" presetClass="exit" nodeType="afterEffect" presetID="10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60" dur="1000" fill="hold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400"/>
                            </p:stCondLst>
                            <p:childTnLst>
                              <p:par>
                                <p:cTn id="63" presetClass="entr" nodeType="afterEffect" presetID="10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65"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Class="entr" nodeType="clickEffect" presetID="10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0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8" grpId="10"/>
      <p:bldP build="whole" bldLvl="1" animBg="1" rev="0" advAuto="0" spid="385" grpId="5"/>
      <p:bldP build="whole" bldLvl="1" animBg="1" rev="0" advAuto="0" spid="388" grpId="13"/>
      <p:bldP build="whole" bldLvl="1" animBg="1" rev="0" advAuto="0" spid="384" grpId="6"/>
      <p:bldP build="whole" bldLvl="1" animBg="1" rev="0" advAuto="0" spid="384" grpId="7"/>
      <p:bldP build="whole" bldLvl="1" animBg="1" rev="0" advAuto="0" spid="390" grpId="15"/>
      <p:bldP build="whole" bldLvl="1" animBg="1" rev="0" advAuto="0" spid="387" grpId="9"/>
      <p:bldP build="whole" bldLvl="1" animBg="1" rev="0" advAuto="0" spid="386" grpId="3"/>
      <p:bldP build="whole" bldLvl="1" animBg="1" rev="0" advAuto="0" spid="386" grpId="4"/>
      <p:bldP build="whole" bldLvl="1" animBg="1" rev="0" advAuto="0" spid="387" grpId="12"/>
      <p:bldP build="whole" bldLvl="1" animBg="1" rev="0" advAuto="0" spid="389" grpId="11"/>
      <p:bldP build="whole" bldLvl="1" animBg="1" rev="0" advAuto="0" spid="389" grpId="14"/>
      <p:bldP build="whole" bldLvl="1" animBg="1" rev="0" advAuto="0" spid="391" grpId="16"/>
      <p:bldP build="whole" bldLvl="1" animBg="1" rev="0" advAuto="0" spid="385" grpId="2"/>
      <p:bldP build="whole" bldLvl="1" animBg="1" rev="0" advAuto="0" spid="384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4" name="Garbage collection"/>
          <p:cNvSpPr txBox="1"/>
          <p:nvPr>
            <p:ph type="title"/>
          </p:nvPr>
        </p:nvSpPr>
        <p:spPr>
          <a:xfrm>
            <a:off x="228600" y="1700913"/>
            <a:ext cx="8686800" cy="1741674"/>
          </a:xfrm>
          <a:prstGeom prst="rect">
            <a:avLst/>
          </a:prstGeom>
        </p:spPr>
        <p:txBody>
          <a:bodyPr anchor="ctr"/>
          <a:lstStyle>
            <a:lvl1pPr algn="ctr">
              <a:defRPr sz="4000"/>
            </a:lvl1pPr>
          </a:lstStyle>
          <a:p>
            <a:pPr/>
            <a:r>
              <a:t>Garbage collection</a:t>
            </a:r>
          </a:p>
        </p:txBody>
      </p:sp>
      <p:sp>
        <p:nvSpPr>
          <p:cNvPr id="395" name="Double-click to edi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8" name="Garbage collection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4" marL="0" indent="0">
              <a:spcBef>
                <a:spcPts val="0"/>
              </a:spcBef>
              <a:buSzTx/>
              <a:buNone/>
            </a:pPr>
            <a:r>
              <a:t>    Garbage collection</a:t>
            </a:r>
          </a:p>
        </p:txBody>
      </p:sp>
      <p:sp>
        <p:nvSpPr>
          <p:cNvPr id="399" name="G1"/>
          <p:cNvSpPr txBox="1"/>
          <p:nvPr/>
        </p:nvSpPr>
        <p:spPr>
          <a:xfrm>
            <a:off x="1047069" y="2084803"/>
            <a:ext cx="48514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cap="all" sz="20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G1</a:t>
            </a:r>
          </a:p>
        </p:txBody>
      </p:sp>
      <p:sp>
        <p:nvSpPr>
          <p:cNvPr id="400" name="Zgc"/>
          <p:cNvSpPr txBox="1"/>
          <p:nvPr/>
        </p:nvSpPr>
        <p:spPr>
          <a:xfrm>
            <a:off x="1047069" y="2611656"/>
            <a:ext cx="696725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cap="all" sz="20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Zgc</a:t>
            </a:r>
          </a:p>
        </p:txBody>
      </p:sp>
      <p:sp>
        <p:nvSpPr>
          <p:cNvPr id="401" name="Shenandoah"/>
          <p:cNvSpPr txBox="1"/>
          <p:nvPr/>
        </p:nvSpPr>
        <p:spPr>
          <a:xfrm>
            <a:off x="992021" y="3138509"/>
            <a:ext cx="2110468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cap="all" sz="20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Shenandoah</a:t>
            </a:r>
          </a:p>
        </p:txBody>
      </p:sp>
      <p:pic>
        <p:nvPicPr>
          <p:cNvPr id="402" name="1*pFTHDescOGDy_CjS6xckDw.jpeg" descr="1*pFTHDescOGDy_CjS6xckDw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14727" y="790102"/>
            <a:ext cx="3475066" cy="348201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05" name="Group"/>
          <p:cNvGrpSpPr/>
          <p:nvPr/>
        </p:nvGrpSpPr>
        <p:grpSpPr>
          <a:xfrm>
            <a:off x="1047069" y="1557950"/>
            <a:ext cx="2056567" cy="447041"/>
            <a:chOff x="0" y="0"/>
            <a:chExt cx="2056566" cy="447040"/>
          </a:xfrm>
        </p:grpSpPr>
        <p:sp>
          <p:nvSpPr>
            <p:cNvPr id="403" name="CMS"/>
            <p:cNvSpPr txBox="1"/>
            <p:nvPr/>
          </p:nvSpPr>
          <p:spPr>
            <a:xfrm>
              <a:off x="0" y="0"/>
              <a:ext cx="724878" cy="447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cap="all" sz="2000">
                  <a:latin typeface="Arial Black"/>
                  <a:ea typeface="Arial Black"/>
                  <a:cs typeface="Arial Black"/>
                  <a:sym typeface="Arial Black"/>
                </a:defRPr>
              </a:lvl1pPr>
            </a:lstStyle>
            <a:p>
              <a:pPr/>
              <a:r>
                <a:t>CMS</a:t>
              </a:r>
            </a:p>
          </p:txBody>
        </p:sp>
        <p:sp>
          <p:nvSpPr>
            <p:cNvPr id="404" name="available for Spark"/>
            <p:cNvSpPr txBox="1"/>
            <p:nvPr/>
          </p:nvSpPr>
          <p:spPr>
            <a:xfrm>
              <a:off x="779301" y="152400"/>
              <a:ext cx="1277266" cy="243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100"/>
              </a:lvl1pPr>
            </a:lstStyle>
            <a:p>
              <a:pPr/>
              <a:r>
                <a:t>available for Spark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8" name="Garbage collection - CM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2" marL="0" indent="0">
              <a:spcBef>
                <a:spcPts val="0"/>
              </a:spcBef>
              <a:buSzTx/>
              <a:buNone/>
            </a:pPr>
            <a:r>
              <a:t>    Garbage collection - CMS</a:t>
            </a:r>
          </a:p>
        </p:txBody>
      </p:sp>
      <p:sp>
        <p:nvSpPr>
          <p:cNvPr id="409" name="Concurrent Mark Sweep…"/>
          <p:cNvSpPr txBox="1"/>
          <p:nvPr/>
        </p:nvSpPr>
        <p:spPr>
          <a:xfrm>
            <a:off x="702707" y="1287360"/>
            <a:ext cx="3022124" cy="1176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ts val="2600"/>
              </a:lnSpc>
              <a:spcBef>
                <a:spcPts val="400"/>
              </a:spcBef>
              <a:defRPr sz="1800"/>
            </a:pPr>
            <a:r>
              <a:t>Concurrent Mark Sweep</a:t>
            </a:r>
          </a:p>
          <a:p>
            <a:pPr lvl="3" marL="506185" indent="-163285">
              <a:lnSpc>
                <a:spcPts val="2600"/>
              </a:lnSpc>
              <a:spcBef>
                <a:spcPts val="400"/>
              </a:spcBef>
              <a:buSzPct val="100000"/>
              <a:buFont typeface="Menlo Regular"/>
              <a:buChar char="•"/>
              <a:defRPr sz="1800"/>
            </a:pPr>
            <a:r>
              <a:t>For multicore machines</a:t>
            </a:r>
          </a:p>
          <a:p>
            <a:pPr lvl="3" marL="506185" indent="-163285">
              <a:lnSpc>
                <a:spcPts val="2600"/>
              </a:lnSpc>
              <a:spcBef>
                <a:spcPts val="400"/>
              </a:spcBef>
              <a:buSzPct val="100000"/>
              <a:buFont typeface="Menlo Regular"/>
              <a:buChar char="•"/>
              <a:defRPr sz="1800"/>
            </a:pPr>
            <a:r>
              <a:t>For STW sensitive apps</a:t>
            </a:r>
          </a:p>
        </p:txBody>
      </p:sp>
      <p:graphicFrame>
        <p:nvGraphicFramePr>
          <p:cNvPr id="410" name="Table"/>
          <p:cNvGraphicFramePr/>
          <p:nvPr/>
        </p:nvGraphicFramePr>
        <p:xfrm>
          <a:off x="3927016" y="2840524"/>
          <a:ext cx="3588986" cy="107534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576285"/>
              </a:tblGrid>
              <a:tr h="379395">
                <a:tc>
                  <a:txBody>
                    <a:bodyPr/>
                    <a:lstStyle/>
                    <a:p>
                      <a:pPr algn="l">
                        <a:lnSpc>
                          <a:spcPts val="2600"/>
                        </a:lnSpc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64547"/>
                          </a:solidFill>
                        </a:rPr>
                        <a:t>UseConcMarkSweepGC</a:t>
                      </a:r>
                    </a:p>
                  </a:txBody>
                  <a:tcPr marL="63500" marR="63500" marT="12700" marB="12700" anchor="t" anchorCtr="0" horzOverflow="overflow"/>
                </a:tc>
              </a:tr>
              <a:tr h="379395">
                <a:tc>
                  <a:txBody>
                    <a:bodyPr/>
                    <a:lstStyle/>
                    <a:p>
                      <a:pPr algn="l">
                        <a:lnSpc>
                          <a:spcPts val="2600"/>
                        </a:lnSpc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64547"/>
                          </a:solidFill>
                        </a:rPr>
                        <a:t>CMSInitiatingOccupancyFraction</a:t>
                      </a:r>
                    </a:p>
                  </a:txBody>
                  <a:tcPr marL="63500" marR="63500" marT="12700" marB="12700" anchor="t" anchorCtr="0" horzOverflow="overflow"/>
                </a:tc>
              </a:tr>
            </a:tbl>
          </a:graphicData>
        </a:graphic>
      </p:graphicFrame>
      <p:sp>
        <p:nvSpPr>
          <p:cNvPr id="411" name="Text"/>
          <p:cNvSpPr txBox="1"/>
          <p:nvPr/>
        </p:nvSpPr>
        <p:spPr>
          <a:xfrm>
            <a:off x="8726791" y="4900038"/>
            <a:ext cx="187842" cy="195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90" tIns="34290" rIns="34290" bIns="34290">
            <a:spAutoFit/>
          </a:bodyPr>
          <a:lstStyle>
            <a:lvl1pPr algn="r">
              <a:defRPr sz="800">
                <a:solidFill>
                  <a:schemeClr val="accent1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1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lide Number"/>
          <p:cNvSpPr txBox="1"/>
          <p:nvPr>
            <p:ph type="sldNum" sz="quarter" idx="2"/>
          </p:nvPr>
        </p:nvSpPr>
        <p:spPr>
          <a:xfrm>
            <a:off x="8780072" y="4900038"/>
            <a:ext cx="134561" cy="1955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4" name="What is spark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0" indent="342899">
              <a:buSzTx/>
              <a:buNone/>
            </a:pPr>
            <a:r>
              <a:t>What is spark</a:t>
            </a:r>
          </a:p>
        </p:txBody>
      </p:sp>
      <p:pic>
        <p:nvPicPr>
          <p:cNvPr id="2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22224" y="1196075"/>
            <a:ext cx="5299552" cy="27513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4717" y="3373411"/>
            <a:ext cx="2020863" cy="925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28248" y="3089749"/>
            <a:ext cx="677143" cy="1241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75392" y="3517101"/>
            <a:ext cx="2020863" cy="637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466256" y="3373411"/>
            <a:ext cx="1196996" cy="925215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ETC…"/>
          <p:cNvSpPr txBox="1"/>
          <p:nvPr/>
        </p:nvSpPr>
        <p:spPr>
          <a:xfrm>
            <a:off x="8014416" y="3644248"/>
            <a:ext cx="726118" cy="383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/>
            </a:lvl1pPr>
          </a:lstStyle>
          <a:p>
            <a:pPr/>
            <a:r>
              <a:t>ETC…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Subtype="0" presetID="6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245"/>
                                        </p:tgtEl>
                                      </p:cBhvr>
                                      <p:by x="67157" y="67157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after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-0.181063" origin="layout" pathEditMode="relative">
                                      <p:cBhvr>
                                        <p:cTn id="9" dur="2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3" dur="2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2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Class="entr" nodeType="after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1" dur="2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0"/>
                            </p:stCondLst>
                            <p:childTnLst>
                              <p:par>
                                <p:cTn id="23" presetClass="entr" nodeType="afterEffect" presetID="10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5" dur="2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Class="entr" nodeType="afterEffect" presetID="10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9" dur="2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6" grpId="3"/>
      <p:bldP build="whole" bldLvl="1" animBg="1" rev="0" advAuto="0" spid="250" grpId="7"/>
      <p:bldP build="whole" bldLvl="1" animBg="1" rev="0" advAuto="0" spid="247" grpId="4"/>
      <p:bldP build="whole" bldLvl="1" animBg="1" rev="0" advAuto="0" spid="248" grpId="5"/>
      <p:bldP build="whole" bldLvl="1" animBg="1" rev="0" advAuto="0" spid="245" grpId="1"/>
      <p:bldP build="whole" bldLvl="1" animBg="1" rev="0" advAuto="0" spid="249" grpId="6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4" name="Garbage collection - g1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2" marL="0" indent="0">
              <a:spcBef>
                <a:spcPts val="0"/>
              </a:spcBef>
              <a:buSzTx/>
              <a:buNone/>
            </a:pPr>
            <a:r>
              <a:t>    Garbage collection - g1</a:t>
            </a:r>
          </a:p>
        </p:txBody>
      </p:sp>
      <p:sp>
        <p:nvSpPr>
          <p:cNvPr id="415" name="JEP 248: Make G1 the Default Garbage Collector"/>
          <p:cNvSpPr txBox="1"/>
          <p:nvPr/>
        </p:nvSpPr>
        <p:spPr>
          <a:xfrm>
            <a:off x="249464" y="4413170"/>
            <a:ext cx="4232912" cy="397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600"/>
              </a:lnSpc>
              <a:spcBef>
                <a:spcPts val="400"/>
              </a:spcBef>
              <a:defRPr sz="1500"/>
            </a:lvl1pPr>
          </a:lstStyle>
          <a:p>
            <a:pPr/>
            <a:r>
              <a:t>JEP 248: Make G1 the Default Garbage Collector</a:t>
            </a:r>
          </a:p>
        </p:txBody>
      </p:sp>
      <p:grpSp>
        <p:nvGrpSpPr>
          <p:cNvPr id="419" name="Group"/>
          <p:cNvGrpSpPr/>
          <p:nvPr/>
        </p:nvGrpSpPr>
        <p:grpSpPr>
          <a:xfrm>
            <a:off x="948394" y="1862783"/>
            <a:ext cx="7247212" cy="1417934"/>
            <a:chOff x="0" y="0"/>
            <a:chExt cx="7247210" cy="1417932"/>
          </a:xfrm>
        </p:grpSpPr>
        <p:pic>
          <p:nvPicPr>
            <p:cNvPr id="416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7247211" cy="14179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7" name="Rectangle"/>
            <p:cNvSpPr/>
            <p:nvPr/>
          </p:nvSpPr>
          <p:spPr>
            <a:xfrm>
              <a:off x="5323372" y="824497"/>
              <a:ext cx="1142707" cy="457608"/>
            </a:xfrm>
            <a:prstGeom prst="rect">
              <a:avLst/>
            </a:prstGeom>
            <a:solidFill>
              <a:srgbClr val="FFF1C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18" name="Humongous region"/>
            <p:cNvSpPr txBox="1"/>
            <p:nvPr/>
          </p:nvSpPr>
          <p:spPr>
            <a:xfrm>
              <a:off x="5323372" y="761404"/>
              <a:ext cx="1142707" cy="5544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spcBef>
                  <a:spcPts val="400"/>
                </a:spcBef>
              </a:lvl1pPr>
            </a:lstStyle>
            <a:p>
              <a:pPr/>
              <a:r>
                <a:t>Humongous region</a:t>
              </a:r>
            </a:p>
          </p:txBody>
        </p:sp>
      </p:grpSp>
      <p:grpSp>
        <p:nvGrpSpPr>
          <p:cNvPr id="426" name="Group"/>
          <p:cNvGrpSpPr/>
          <p:nvPr/>
        </p:nvGrpSpPr>
        <p:grpSpPr>
          <a:xfrm>
            <a:off x="570573" y="1437571"/>
            <a:ext cx="3077942" cy="2106237"/>
            <a:chOff x="0" y="0"/>
            <a:chExt cx="3077941" cy="2106235"/>
          </a:xfrm>
        </p:grpSpPr>
        <p:sp>
          <p:nvSpPr>
            <p:cNvPr id="420" name="Pros:"/>
            <p:cNvSpPr txBox="1"/>
            <p:nvPr/>
          </p:nvSpPr>
          <p:spPr>
            <a:xfrm>
              <a:off x="21790" y="0"/>
              <a:ext cx="496725" cy="294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Pros:</a:t>
              </a:r>
            </a:p>
          </p:txBody>
        </p:sp>
        <p:sp>
          <p:nvSpPr>
            <p:cNvPr id="421" name="Accurate pauses prediction"/>
            <p:cNvSpPr txBox="1"/>
            <p:nvPr/>
          </p:nvSpPr>
          <p:spPr>
            <a:xfrm>
              <a:off x="281026" y="323796"/>
              <a:ext cx="2266564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Accurate pauses prediction</a:t>
              </a:r>
            </a:p>
          </p:txBody>
        </p:sp>
        <p:sp>
          <p:nvSpPr>
            <p:cNvPr id="422" name="Lower STW due to multithreading"/>
            <p:cNvSpPr txBox="1"/>
            <p:nvPr/>
          </p:nvSpPr>
          <p:spPr>
            <a:xfrm>
              <a:off x="294733" y="647591"/>
              <a:ext cx="2783209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Lower STW due to multithreading</a:t>
              </a:r>
            </a:p>
          </p:txBody>
        </p:sp>
        <p:sp>
          <p:nvSpPr>
            <p:cNvPr id="423" name="Cons:"/>
            <p:cNvSpPr txBox="1"/>
            <p:nvPr/>
          </p:nvSpPr>
          <p:spPr>
            <a:xfrm>
              <a:off x="0" y="1032695"/>
              <a:ext cx="540306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Cons:</a:t>
              </a:r>
            </a:p>
          </p:txBody>
        </p:sp>
        <p:sp>
          <p:nvSpPr>
            <p:cNvPr id="424" name="High resource consuming"/>
            <p:cNvSpPr txBox="1"/>
            <p:nvPr/>
          </p:nvSpPr>
          <p:spPr>
            <a:xfrm>
              <a:off x="293978" y="1417799"/>
              <a:ext cx="2083815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High resource consuming</a:t>
              </a:r>
            </a:p>
          </p:txBody>
        </p:sp>
        <p:sp>
          <p:nvSpPr>
            <p:cNvPr id="425" name="Relatively low throughput"/>
            <p:cNvSpPr txBox="1"/>
            <p:nvPr/>
          </p:nvSpPr>
          <p:spPr>
            <a:xfrm>
              <a:off x="306930" y="1811595"/>
              <a:ext cx="2158304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Relatively low throughput</a:t>
              </a:r>
            </a:p>
          </p:txBody>
        </p:sp>
      </p:grpSp>
      <p:graphicFrame>
        <p:nvGraphicFramePr>
          <p:cNvPr id="427" name="Table"/>
          <p:cNvGraphicFramePr/>
          <p:nvPr/>
        </p:nvGraphicFramePr>
        <p:xfrm>
          <a:off x="3894264" y="3519454"/>
          <a:ext cx="2024664" cy="39209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011962"/>
              </a:tblGrid>
              <a:tr h="379395">
                <a:tc>
                  <a:txBody>
                    <a:bodyPr/>
                    <a:lstStyle/>
                    <a:p>
                      <a:pPr algn="l">
                        <a:lnSpc>
                          <a:spcPts val="2600"/>
                        </a:lnSpc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64547"/>
                          </a:solidFill>
                        </a:rPr>
                        <a:t>MaxGCPauseMillis</a:t>
                      </a:r>
                    </a:p>
                  </a:txBody>
                  <a:tcPr marL="63500" marR="63500" marT="12700" marB="12700" anchor="t" anchorCtr="0" horzOverflow="overflow"/>
                </a:tc>
              </a:tr>
            </a:tbl>
          </a:graphicData>
        </a:graphic>
      </p:graphicFrame>
      <p:sp>
        <p:nvSpPr>
          <p:cNvPr id="428" name="Rectangle"/>
          <p:cNvSpPr/>
          <p:nvPr/>
        </p:nvSpPr>
        <p:spPr>
          <a:xfrm>
            <a:off x="960515" y="2592730"/>
            <a:ext cx="643434" cy="661417"/>
          </a:xfrm>
          <a:prstGeom prst="rect">
            <a:avLst/>
          </a:prstGeom>
          <a:ln w="38100">
            <a:solidFill>
              <a:schemeClr val="accent6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sp>
        <p:nvSpPr>
          <p:cNvPr id="429" name="Rectangle"/>
          <p:cNvSpPr/>
          <p:nvPr/>
        </p:nvSpPr>
        <p:spPr>
          <a:xfrm>
            <a:off x="6224966" y="2659633"/>
            <a:ext cx="1274718" cy="527610"/>
          </a:xfrm>
          <a:prstGeom prst="rect">
            <a:avLst/>
          </a:prstGeom>
          <a:ln w="38100">
            <a:solidFill>
              <a:schemeClr val="accent6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  <p:graphicFrame>
        <p:nvGraphicFramePr>
          <p:cNvPr id="430" name="Table"/>
          <p:cNvGraphicFramePr/>
          <p:nvPr/>
        </p:nvGraphicFramePr>
        <p:xfrm>
          <a:off x="3894264" y="3519454"/>
          <a:ext cx="2129841" cy="39114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117139"/>
              </a:tblGrid>
              <a:tr h="379395">
                <a:tc>
                  <a:txBody>
                    <a:bodyPr/>
                    <a:lstStyle/>
                    <a:p>
                      <a:pPr algn="l">
                        <a:lnSpc>
                          <a:spcPts val="2600"/>
                        </a:lnSpc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64547"/>
                          </a:solidFill>
                        </a:rPr>
                        <a:t>ParallelGCThreads</a:t>
                      </a:r>
                    </a:p>
                  </a:txBody>
                  <a:tcPr marL="63500" marR="63500" marT="12700" marB="12700" anchor="t" anchorCtr="0" horzOverflow="overflow"/>
                </a:tc>
              </a:tr>
            </a:tbl>
          </a:graphicData>
        </a:graphic>
      </p:graphicFrame>
      <p:graphicFrame>
        <p:nvGraphicFramePr>
          <p:cNvPr id="431" name="Table"/>
          <p:cNvGraphicFramePr/>
          <p:nvPr/>
        </p:nvGraphicFramePr>
        <p:xfrm>
          <a:off x="3894264" y="3519454"/>
          <a:ext cx="2129841" cy="39209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117139"/>
              </a:tblGrid>
              <a:tr h="379395">
                <a:tc>
                  <a:txBody>
                    <a:bodyPr/>
                    <a:lstStyle/>
                    <a:p>
                      <a:pPr algn="l">
                        <a:lnSpc>
                          <a:spcPts val="2600"/>
                        </a:lnSpc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64547"/>
                          </a:solidFill>
                        </a:rPr>
                        <a:t>G1HeapRegionSize</a:t>
                      </a:r>
                    </a:p>
                  </a:txBody>
                  <a:tcPr marL="63500" marR="63500" marT="12700" marB="12700" anchor="t" anchorCtr="0" horzOverflow="overflow"/>
                </a:tc>
              </a:tr>
            </a:tbl>
          </a:graphicData>
        </a:graphic>
      </p:graphicFrame>
      <p:graphicFrame>
        <p:nvGraphicFramePr>
          <p:cNvPr id="432" name="Table"/>
          <p:cNvGraphicFramePr/>
          <p:nvPr/>
        </p:nvGraphicFramePr>
        <p:xfrm>
          <a:off x="5465529" y="3519454"/>
          <a:ext cx="1781781" cy="39209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769080"/>
              </a:tblGrid>
              <a:tr h="379395">
                <a:tc>
                  <a:txBody>
                    <a:bodyPr/>
                    <a:lstStyle/>
                    <a:p>
                      <a:pPr algn="l">
                        <a:lnSpc>
                          <a:spcPts val="2600"/>
                        </a:lnSpc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64547"/>
                          </a:solidFill>
                        </a:rPr>
                        <a:t>ConcGCThreads</a:t>
                      </a:r>
                    </a:p>
                  </a:txBody>
                  <a:tcPr marL="63500" marR="63500" marT="12700" marB="12700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6" dur="1000" fill="hold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6"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path" nodeType="after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73239 0.000000" origin="layout" pathEditMode="relative">
                                      <p:cBhvr>
                                        <p:cTn id="19" dur="2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path" nodeType="afterEffect" presetSubtype="0" presetID="-1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73239 0.000000 L 0.146478 0.000000" origin="layout" pathEditMode="relative">
                                      <p:cBhvr>
                                        <p:cTn id="22" dur="2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path" nodeType="afterEffect" presetSubtype="0" presetID="-1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146478 0.000000 L 0.219717 -0.000000" origin="layout" pathEditMode="relative">
                                      <p:cBhvr>
                                        <p:cTn id="25" dur="2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path" nodeType="afterEffect" presetSubtype="0" presetID="-1" grpId="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219717 -0.000000 L 0.292956 -0.000000" origin="layout" pathEditMode="relative">
                                      <p:cBhvr>
                                        <p:cTn id="28" dur="2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path" nodeType="afterEffect" presetSubtype="0" presetID="-1" grpId="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292956 -0.000000 L 0.366194 -0.000000" origin="layout" pathEditMode="relative">
                                      <p:cBhvr>
                                        <p:cTn id="31" dur="2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path" nodeType="afterEffect" presetSubtype="0" presetID="-1" grpId="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366194 -0.000000 L 0.439433 0.000000" origin="layout" pathEditMode="relative">
                                      <p:cBhvr>
                                        <p:cTn id="34" dur="2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path" nodeType="afterEffect" presetSubtype="0" presetID="-1" grpId="1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439433 0.000000 L 0.510876 0.000000" origin="layout" pathEditMode="relative">
                                      <p:cBhvr>
                                        <p:cTn id="37" dur="2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"/>
                            </p:stCondLst>
                            <p:childTnLst>
                              <p:par>
                                <p:cTn id="39" presetClass="exit" nodeType="afterEffect" presetID="10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40" dur="1000" fill="hold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00"/>
                            </p:stCondLst>
                            <p:childTnLst>
                              <p:par>
                                <p:cTn id="43" presetClass="entr" nodeType="afterEffect" presetID="10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5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path" nodeType="afterEffect" presetSubtype="0" presetID="-1" grpId="1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396039 -0.513543" origin="layout" pathEditMode="relative">
                                      <p:cBhvr>
                                        <p:cTn id="48" dur="1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ID="10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3"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Class="exit" nodeType="afterEffect" presetID="10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56" dur="2000" fill="hold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entr" nodeType="clickEffect" presetID="10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62"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Class="path" nodeType="afterEffect" presetSubtype="0" presetID="-1" grpId="1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97453 -0.000078" origin="layout" pathEditMode="relative">
                                      <p:cBhvr>
                                        <p:cTn id="65" dur="10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Class="entr" nodeType="afterEffect" presetID="10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69"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Class="path" nodeType="afterEffect" presetSubtype="0" presetID="-1" grpId="1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097453 -0.000078 L -0.395791 -0.430263" origin="layout" pathEditMode="relative">
                                      <p:cBhvr>
                                        <p:cTn id="72" dur="10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Class="path" nodeType="afterEffect" presetSubtype="0" presetID="-1" grpId="2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566519 -0.348232" origin="layout" pathEditMode="relative">
                                      <p:cBhvr>
                                        <p:cTn id="75" dur="10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Class="entr" nodeType="clickEffect" presetID="10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80"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Class="path" nodeType="afterEffect" presetSubtype="0" presetID="-1" grpId="2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395378 -0.265820" origin="layout" pathEditMode="relative">
                                      <p:cBhvr>
                                        <p:cTn id="83" dur="10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8" grpId="11"/>
      <p:bldP build="whole" bldLvl="1" animBg="1" rev="0" advAuto="0" spid="427" grpId="21"/>
      <p:bldP build="whole" bldLvl="1" animBg="1" rev="0" advAuto="0" spid="419" grpId="2"/>
      <p:bldP build="whole" bldLvl="1" animBg="1" rev="0" advAuto="0" spid="430" grpId="16"/>
      <p:bldP build="whole" bldLvl="1" animBg="1" rev="0" advAuto="0" spid="429" grpId="14"/>
      <p:bldP build="whole" bldLvl="1" animBg="1" rev="0" advAuto="0" spid="429" grpId="15"/>
      <p:bldP build="whole" bldLvl="1" animBg="1" rev="0" advAuto="0" spid="428" grpId="3"/>
      <p:bldP build="whole" bldLvl="1" animBg="1" rev="0" advAuto="0" spid="431" grpId="12"/>
      <p:bldP build="whole" bldLvl="1" animBg="1" rev="0" advAuto="0" spid="432" grpId="18"/>
      <p:bldP build="whole" bldLvl="1" animBg="1" rev="0" advAuto="0" spid="426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5" name="Garbage collection - zgc &amp; Shenandoah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2" marL="0" indent="0">
              <a:spcBef>
                <a:spcPts val="0"/>
              </a:spcBef>
              <a:buSzTx/>
              <a:buNone/>
            </a:pPr>
            <a:r>
              <a:t>    Garbage collection - zgc &amp; Shenandoah</a:t>
            </a:r>
          </a:p>
        </p:txBody>
      </p:sp>
      <p:grpSp>
        <p:nvGrpSpPr>
          <p:cNvPr id="441" name="Group"/>
          <p:cNvGrpSpPr/>
          <p:nvPr/>
        </p:nvGrpSpPr>
        <p:grpSpPr>
          <a:xfrm>
            <a:off x="538818" y="899588"/>
            <a:ext cx="5886582" cy="1619844"/>
            <a:chOff x="0" y="0"/>
            <a:chExt cx="5886581" cy="1619843"/>
          </a:xfrm>
        </p:grpSpPr>
        <p:sp>
          <p:nvSpPr>
            <p:cNvPr id="436" name="ZGC Features:"/>
            <p:cNvSpPr txBox="1"/>
            <p:nvPr/>
          </p:nvSpPr>
          <p:spPr>
            <a:xfrm>
              <a:off x="0" y="0"/>
              <a:ext cx="1236834" cy="294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ZGC Features:</a:t>
              </a:r>
            </a:p>
          </p:txBody>
        </p:sp>
        <p:sp>
          <p:nvSpPr>
            <p:cNvPr id="437" name="Sub-millisecond max pause times"/>
            <p:cNvSpPr txBox="1"/>
            <p:nvPr/>
          </p:nvSpPr>
          <p:spPr>
            <a:xfrm>
              <a:off x="397532" y="193502"/>
              <a:ext cx="2798141" cy="3951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lnSpc>
                  <a:spcPts val="2600"/>
                </a:lnSpc>
                <a:spcBef>
                  <a:spcPts val="400"/>
                </a:spcBef>
              </a:pPr>
              <a:r>
                <a:rPr b="1"/>
                <a:t>Sub-millisecond</a:t>
              </a:r>
              <a:r>
                <a:t> max pause times</a:t>
              </a:r>
            </a:p>
          </p:txBody>
        </p:sp>
        <p:sp>
          <p:nvSpPr>
            <p:cNvPr id="438" name="Pause times do not increase with the heap, live-set or root-set size"/>
            <p:cNvSpPr txBox="1"/>
            <p:nvPr/>
          </p:nvSpPr>
          <p:spPr>
            <a:xfrm>
              <a:off x="398174" y="552105"/>
              <a:ext cx="5488408" cy="3951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lnSpc>
                  <a:spcPts val="2600"/>
                </a:lnSpc>
                <a:spcBef>
                  <a:spcPts val="400"/>
                </a:spcBef>
              </a:pPr>
              <a:r>
                <a:t>Pause times </a:t>
              </a:r>
              <a:r>
                <a:rPr b="1"/>
                <a:t>do not</a:t>
              </a:r>
              <a:r>
                <a:t> increase with the heap, live-set or root-set size</a:t>
              </a:r>
            </a:p>
          </p:txBody>
        </p:sp>
        <p:sp>
          <p:nvSpPr>
            <p:cNvPr id="439" name="Handle heaps ranging from a 8MB to 16TB in size"/>
            <p:cNvSpPr txBox="1"/>
            <p:nvPr/>
          </p:nvSpPr>
          <p:spPr>
            <a:xfrm>
              <a:off x="415487" y="910708"/>
              <a:ext cx="4040658" cy="3951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lnSpc>
                  <a:spcPts val="2600"/>
                </a:lnSpc>
                <a:spcBef>
                  <a:spcPts val="400"/>
                </a:spcBef>
              </a:pPr>
              <a:r>
                <a:t>Handle heaps ranging from a </a:t>
              </a:r>
              <a:r>
                <a:rPr b="1"/>
                <a:t>8MB </a:t>
              </a:r>
              <a:r>
                <a:t>to </a:t>
              </a:r>
              <a:r>
                <a:rPr b="1"/>
                <a:t>16TB</a:t>
              </a:r>
              <a:r>
                <a:t> in size</a:t>
              </a:r>
            </a:p>
          </p:txBody>
        </p:sp>
        <p:sp>
          <p:nvSpPr>
            <p:cNvPr id="440" name="-XX:+UnlockExperimentalVMOptions -XX:+UseZGC"/>
            <p:cNvSpPr txBox="1"/>
            <p:nvPr/>
          </p:nvSpPr>
          <p:spPr>
            <a:xfrm>
              <a:off x="406449" y="1287103"/>
              <a:ext cx="5228053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457200">
                <a:defRPr sz="1528">
                  <a:solidFill>
                    <a:srgbClr val="494B4D"/>
                  </a:solidFill>
                  <a:latin typeface="+mn-lt"/>
                  <a:ea typeface="+mn-ea"/>
                  <a:cs typeface="+mn-cs"/>
                  <a:sym typeface="Courier"/>
                </a:defRPr>
              </a:lvl1pPr>
            </a:lstStyle>
            <a:p>
              <a:pPr/>
              <a:r>
                <a:t>-XX:+UnlockExperimentalVMOptions -XX:+UseZGC</a:t>
              </a:r>
            </a:p>
          </p:txBody>
        </p:sp>
      </p:grpSp>
      <p:grpSp>
        <p:nvGrpSpPr>
          <p:cNvPr id="447" name="Group"/>
          <p:cNvGrpSpPr/>
          <p:nvPr/>
        </p:nvGrpSpPr>
        <p:grpSpPr>
          <a:xfrm>
            <a:off x="539380" y="2480160"/>
            <a:ext cx="6828344" cy="1628237"/>
            <a:chOff x="0" y="0"/>
            <a:chExt cx="6828342" cy="1628235"/>
          </a:xfrm>
        </p:grpSpPr>
        <p:sp>
          <p:nvSpPr>
            <p:cNvPr id="442" name="-XX:+UnlockExperimentalVMOptions -XX:+UseShenandoahGC"/>
            <p:cNvSpPr txBox="1"/>
            <p:nvPr/>
          </p:nvSpPr>
          <p:spPr>
            <a:xfrm>
              <a:off x="552217" y="1295495"/>
              <a:ext cx="6276126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457200">
                <a:defRPr sz="1528">
                  <a:solidFill>
                    <a:srgbClr val="494B4D"/>
                  </a:solidFill>
                  <a:latin typeface="+mn-lt"/>
                  <a:ea typeface="+mn-ea"/>
                  <a:cs typeface="+mn-cs"/>
                  <a:sym typeface="Courier"/>
                </a:defRPr>
              </a:lvl1pPr>
            </a:lstStyle>
            <a:p>
              <a:pPr/>
              <a:r>
                <a:t>-XX:+UnlockExperimentalVMOptions -XX:+UseShenandoahGC</a:t>
              </a:r>
            </a:p>
          </p:txBody>
        </p:sp>
        <p:sp>
          <p:nvSpPr>
            <p:cNvPr id="443" name="Shenandoah Features:"/>
            <p:cNvSpPr txBox="1"/>
            <p:nvPr/>
          </p:nvSpPr>
          <p:spPr>
            <a:xfrm>
              <a:off x="0" y="0"/>
              <a:ext cx="1990537" cy="3979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lvl="2" indent="0">
                <a:lnSpc>
                  <a:spcPts val="2600"/>
                </a:lnSpc>
                <a:spcBef>
                  <a:spcPts val="400"/>
                </a:spcBef>
                <a:defRPr sz="1500"/>
              </a:pPr>
              <a:r>
                <a:t>Shenandoah Features:</a:t>
              </a:r>
            </a:p>
          </p:txBody>
        </p:sp>
        <p:sp>
          <p:nvSpPr>
            <p:cNvPr id="444" name="Pause times with Shenandoah are independent of heap size"/>
            <p:cNvSpPr txBox="1"/>
            <p:nvPr/>
          </p:nvSpPr>
          <p:spPr>
            <a:xfrm>
              <a:off x="560655" y="923847"/>
              <a:ext cx="4835722" cy="3951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lnSpc>
                  <a:spcPts val="2600"/>
                </a:lnSpc>
                <a:spcBef>
                  <a:spcPts val="400"/>
                </a:spcBef>
              </a:lvl1pPr>
            </a:lstStyle>
            <a:p>
              <a:pPr/>
              <a:r>
                <a:t>Pause times with Shenandoah are independent of heap size</a:t>
              </a:r>
            </a:p>
          </p:txBody>
        </p:sp>
        <p:sp>
          <p:nvSpPr>
            <p:cNvPr id="445" name="Reduces GC pause times"/>
            <p:cNvSpPr txBox="1"/>
            <p:nvPr/>
          </p:nvSpPr>
          <p:spPr>
            <a:xfrm>
              <a:off x="553884" y="611836"/>
              <a:ext cx="2034157" cy="3951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lnSpc>
                  <a:spcPts val="2600"/>
                </a:lnSpc>
                <a:spcBef>
                  <a:spcPts val="400"/>
                </a:spcBef>
              </a:lvl1pPr>
            </a:lstStyle>
            <a:p>
              <a:pPr/>
              <a:r>
                <a:t>Reduces GC pause times</a:t>
              </a:r>
            </a:p>
          </p:txBody>
        </p:sp>
        <p:sp>
          <p:nvSpPr>
            <p:cNvPr id="446" name="Concurrent evacuation"/>
            <p:cNvSpPr txBox="1"/>
            <p:nvPr/>
          </p:nvSpPr>
          <p:spPr>
            <a:xfrm>
              <a:off x="553843" y="320584"/>
              <a:ext cx="1914436" cy="3951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lnSpc>
                  <a:spcPts val="2600"/>
                </a:lnSpc>
                <a:spcBef>
                  <a:spcPts val="400"/>
                </a:spcBef>
              </a:lvl1pPr>
            </a:lstStyle>
            <a:p>
              <a:pPr/>
              <a:r>
                <a:t>Concurrent evacuation</a:t>
              </a:r>
            </a:p>
          </p:txBody>
        </p:sp>
      </p:grpSp>
      <p:sp>
        <p:nvSpPr>
          <p:cNvPr id="448" name="JEP 333: ZGC: A Scalable Low-Latency Garbage Collector"/>
          <p:cNvSpPr txBox="1"/>
          <p:nvPr/>
        </p:nvSpPr>
        <p:spPr>
          <a:xfrm>
            <a:off x="54769" y="4128421"/>
            <a:ext cx="4954542" cy="782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600"/>
              </a:lnSpc>
              <a:spcBef>
                <a:spcPts val="400"/>
              </a:spcBef>
              <a:defRPr sz="1500"/>
            </a:lvl1pPr>
          </a:lstStyle>
          <a:p>
            <a:pPr/>
            <a:r>
              <a:t>JEP 333: ZGC: A Scalable Low-Latency Garbage Collector</a:t>
            </a:r>
          </a:p>
        </p:txBody>
      </p:sp>
      <p:sp>
        <p:nvSpPr>
          <p:cNvPr id="449" name="JEP 379: Shenandoah: A Low-Pause-Time Garbage Collector"/>
          <p:cNvSpPr txBox="1"/>
          <p:nvPr/>
        </p:nvSpPr>
        <p:spPr>
          <a:xfrm>
            <a:off x="28880" y="4448588"/>
            <a:ext cx="5164576" cy="782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600"/>
              </a:lnSpc>
              <a:spcBef>
                <a:spcPts val="400"/>
              </a:spcBef>
              <a:defRPr sz="1500"/>
            </a:lvl1pPr>
          </a:lstStyle>
          <a:p>
            <a:pPr/>
            <a:r>
              <a:t>JEP 379: Shenandoah: A Low-Pause-Time Garbage Collector</a:t>
            </a:r>
          </a:p>
        </p:txBody>
      </p:sp>
      <p:sp>
        <p:nvSpPr>
          <p:cNvPr id="450" name="Line"/>
          <p:cNvSpPr/>
          <p:nvPr/>
        </p:nvSpPr>
        <p:spPr>
          <a:xfrm>
            <a:off x="898542" y="2491813"/>
            <a:ext cx="5342054" cy="1"/>
          </a:xfrm>
          <a:prstGeom prst="line">
            <a:avLst/>
          </a:prstGeom>
          <a:ln w="25400">
            <a:solidFill>
              <a:schemeClr val="accent6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  <p:sp>
        <p:nvSpPr>
          <p:cNvPr id="451" name="Line"/>
          <p:cNvSpPr/>
          <p:nvPr/>
        </p:nvSpPr>
        <p:spPr>
          <a:xfrm>
            <a:off x="1079941" y="4097111"/>
            <a:ext cx="6328585" cy="1"/>
          </a:xfrm>
          <a:prstGeom prst="line">
            <a:avLst/>
          </a:prstGeom>
          <a:ln w="25400">
            <a:solidFill>
              <a:schemeClr val="accent6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xit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10" dur="1000" fill="hold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6"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Class="exit" nodeType="after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19" dur="1000" fill="hold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51" grpId="4"/>
      <p:bldP build="whole" bldLvl="1" animBg="1" rev="0" advAuto="0" spid="451" grpId="3"/>
      <p:bldP build="whole" bldLvl="1" animBg="1" rev="0" advAuto="0" spid="450" grpId="1"/>
      <p:bldP build="whole" bldLvl="1" animBg="1" rev="0" advAuto="0" spid="450" grpId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4" name="jit"/>
          <p:cNvSpPr txBox="1"/>
          <p:nvPr>
            <p:ph type="title"/>
          </p:nvPr>
        </p:nvSpPr>
        <p:spPr>
          <a:xfrm>
            <a:off x="228600" y="1856063"/>
            <a:ext cx="8686800" cy="1431374"/>
          </a:xfrm>
          <a:prstGeom prst="rect">
            <a:avLst/>
          </a:prstGeom>
        </p:spPr>
        <p:txBody>
          <a:bodyPr anchor="ctr"/>
          <a:lstStyle>
            <a:lvl1pPr algn="ctr">
              <a:defRPr sz="4000"/>
            </a:lvl1pPr>
          </a:lstStyle>
          <a:p>
            <a:pPr/>
            <a:r>
              <a:t>jit</a:t>
            </a:r>
          </a:p>
        </p:txBody>
      </p:sp>
      <p:sp>
        <p:nvSpPr>
          <p:cNvPr id="455" name="Double-click to edi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58" name="Ji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0" indent="342899">
              <a:buSzTx/>
              <a:buNone/>
            </a:pPr>
            <a:r>
              <a:t>Jit</a:t>
            </a:r>
          </a:p>
        </p:txBody>
      </p:sp>
      <p:grpSp>
        <p:nvGrpSpPr>
          <p:cNvPr id="461" name="Group"/>
          <p:cNvGrpSpPr/>
          <p:nvPr/>
        </p:nvGrpSpPr>
        <p:grpSpPr>
          <a:xfrm>
            <a:off x="856227" y="986503"/>
            <a:ext cx="7781956" cy="3009190"/>
            <a:chOff x="0" y="0"/>
            <a:chExt cx="7781955" cy="3009188"/>
          </a:xfrm>
        </p:grpSpPr>
        <p:pic>
          <p:nvPicPr>
            <p:cNvPr id="45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5087"/>
            <a:stretch>
              <a:fillRect/>
            </a:stretch>
          </p:blipFill>
          <p:spPr>
            <a:xfrm>
              <a:off x="0" y="0"/>
              <a:ext cx="7781956" cy="30091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0" name="Rectangle"/>
            <p:cNvSpPr/>
            <p:nvPr/>
          </p:nvSpPr>
          <p:spPr>
            <a:xfrm>
              <a:off x="1441071" y="667132"/>
              <a:ext cx="476251" cy="424476"/>
            </a:xfrm>
            <a:prstGeom prst="rect">
              <a:avLst/>
            </a:prstGeom>
            <a:solidFill>
              <a:srgbClr val="35D4D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35D4D4"/>
                  </a:solidFill>
                </a:defRPr>
              </a:pPr>
            </a:p>
          </p:txBody>
        </p:sp>
      </p:grpSp>
      <p:sp>
        <p:nvSpPr>
          <p:cNvPr id="462" name="C1 - fast"/>
          <p:cNvSpPr txBox="1"/>
          <p:nvPr/>
        </p:nvSpPr>
        <p:spPr>
          <a:xfrm>
            <a:off x="639157" y="1835160"/>
            <a:ext cx="970209" cy="406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600"/>
              </a:lnSpc>
              <a:spcBef>
                <a:spcPts val="400"/>
              </a:spcBef>
              <a:defRPr sz="1800"/>
            </a:lvl1pPr>
          </a:lstStyle>
          <a:p>
            <a:pPr/>
            <a:r>
              <a:t>C1 - fast</a:t>
            </a:r>
          </a:p>
        </p:txBody>
      </p:sp>
      <p:sp>
        <p:nvSpPr>
          <p:cNvPr id="463" name="C2 - optimized"/>
          <p:cNvSpPr txBox="1"/>
          <p:nvPr/>
        </p:nvSpPr>
        <p:spPr>
          <a:xfrm>
            <a:off x="639157" y="2422220"/>
            <a:ext cx="1603770" cy="406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600"/>
              </a:lnSpc>
              <a:spcBef>
                <a:spcPts val="400"/>
              </a:spcBef>
              <a:defRPr sz="1800"/>
            </a:lvl1pPr>
          </a:lstStyle>
          <a:p>
            <a:pPr/>
            <a:r>
              <a:t>C2 - optimized</a:t>
            </a:r>
          </a:p>
        </p:txBody>
      </p:sp>
      <p:sp>
        <p:nvSpPr>
          <p:cNvPr id="464" name="Text"/>
          <p:cNvSpPr txBox="1"/>
          <p:nvPr/>
        </p:nvSpPr>
        <p:spPr>
          <a:xfrm>
            <a:off x="8726791" y="4900038"/>
            <a:ext cx="187842" cy="195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90" tIns="34290" rIns="34290" bIns="34290">
            <a:spAutoFit/>
          </a:bodyPr>
          <a:lstStyle>
            <a:lvl1pPr algn="r">
              <a:defRPr sz="800">
                <a:solidFill>
                  <a:schemeClr val="accent1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Subtype="0" presetID="6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61"/>
                                        </p:tgtEl>
                                      </p:cBhvr>
                                      <p:by x="66947" y="66947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after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69210 -0.103703" origin="layout" pathEditMode="relative">
                                      <p:cBhvr>
                                        <p:cTn id="9" dur="1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3"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63" grpId="4"/>
      <p:bldP build="whole" bldLvl="1" animBg="1" rev="0" advAuto="0" spid="461" grpId="1"/>
      <p:bldP build="whole" bldLvl="1" animBg="1" rev="0" advAuto="0" spid="462" grpId="3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7" name="Ji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0" indent="342899">
              <a:buSzTx/>
              <a:buNone/>
            </a:pPr>
            <a:r>
              <a:t>Jit</a:t>
            </a:r>
          </a:p>
        </p:txBody>
      </p:sp>
      <p:sp>
        <p:nvSpPr>
          <p:cNvPr id="468" name="5 compilation levels:"/>
          <p:cNvSpPr txBox="1"/>
          <p:nvPr/>
        </p:nvSpPr>
        <p:spPr>
          <a:xfrm>
            <a:off x="592364" y="1114948"/>
            <a:ext cx="1768064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5 compilation levels:</a:t>
            </a:r>
          </a:p>
        </p:txBody>
      </p:sp>
      <p:sp>
        <p:nvSpPr>
          <p:cNvPr id="469" name="0 - interpreted code"/>
          <p:cNvSpPr txBox="1"/>
          <p:nvPr/>
        </p:nvSpPr>
        <p:spPr>
          <a:xfrm>
            <a:off x="898845" y="1519697"/>
            <a:ext cx="1718927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0 - interpreted code</a:t>
            </a:r>
          </a:p>
        </p:txBody>
      </p:sp>
      <p:sp>
        <p:nvSpPr>
          <p:cNvPr id="470" name="1 - C1 with full optimization (no profiling)"/>
          <p:cNvSpPr txBox="1"/>
          <p:nvPr/>
        </p:nvSpPr>
        <p:spPr>
          <a:xfrm>
            <a:off x="898845" y="2148082"/>
            <a:ext cx="3453779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1 - C1 with full optimization (no profiling)</a:t>
            </a:r>
          </a:p>
        </p:txBody>
      </p:sp>
      <p:sp>
        <p:nvSpPr>
          <p:cNvPr id="471" name="2 - C1 with invocation and backedge counters"/>
          <p:cNvSpPr txBox="1"/>
          <p:nvPr/>
        </p:nvSpPr>
        <p:spPr>
          <a:xfrm>
            <a:off x="898845" y="2738368"/>
            <a:ext cx="3741749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2 - C1 with invocation and backedge counters</a:t>
            </a:r>
          </a:p>
        </p:txBody>
      </p:sp>
      <p:sp>
        <p:nvSpPr>
          <p:cNvPr id="472" name="3 - C1 with full profiling"/>
          <p:cNvSpPr txBox="1"/>
          <p:nvPr/>
        </p:nvSpPr>
        <p:spPr>
          <a:xfrm>
            <a:off x="898845" y="3328654"/>
            <a:ext cx="2018009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3 - C1 with full profiling</a:t>
            </a:r>
          </a:p>
        </p:txBody>
      </p:sp>
      <p:sp>
        <p:nvSpPr>
          <p:cNvPr id="473" name="4 - C2"/>
          <p:cNvSpPr txBox="1"/>
          <p:nvPr/>
        </p:nvSpPr>
        <p:spPr>
          <a:xfrm>
            <a:off x="898845" y="3906239"/>
            <a:ext cx="569391" cy="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4 - C2</a:t>
            </a:r>
          </a:p>
        </p:txBody>
      </p:sp>
      <p:graphicFrame>
        <p:nvGraphicFramePr>
          <p:cNvPr id="474" name="Table"/>
          <p:cNvGraphicFramePr/>
          <p:nvPr/>
        </p:nvGraphicFramePr>
        <p:xfrm>
          <a:off x="4060064" y="1519697"/>
          <a:ext cx="3945794" cy="215638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185055"/>
                <a:gridCol w="2748038"/>
              </a:tblGrid>
              <a:tr h="353047">
                <a:tc>
                  <a:txBody>
                    <a:bodyPr/>
                    <a:lstStyle/>
                    <a:p>
                      <a:pPr algn="l">
                        <a:lnSpc>
                          <a:spcPts val="2600"/>
                        </a:lnSpc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464547"/>
                          </a:solidFill>
                        </a:rPr>
                        <a:t>Sequence</a:t>
                      </a:r>
                    </a:p>
                  </a:txBody>
                  <a:tcPr marL="63500" marR="63500" marT="12700" marB="127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00"/>
                        </a:lnSpc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464547"/>
                          </a:solidFill>
                        </a:rPr>
                        <a:t>Description</a:t>
                      </a:r>
                    </a:p>
                  </a:txBody>
                  <a:tcPr marL="63500" marR="63500" marT="12700" marB="12700" anchor="t" anchorCtr="0" horzOverflow="overflow"/>
                </a:tc>
              </a:tr>
              <a:tr h="354619">
                <a:tc>
                  <a:txBody>
                    <a:bodyPr/>
                    <a:lstStyle/>
                    <a:p>
                      <a:pPr algn="l">
                        <a:lnSpc>
                          <a:spcPts val="2600"/>
                        </a:lnSpc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64547"/>
                          </a:solidFill>
                        </a:rPr>
                        <a:t>0-3-4</a:t>
                      </a:r>
                    </a:p>
                  </a:txBody>
                  <a:tcPr marL="63500" marR="63500" marT="12700" marB="127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00"/>
                        </a:lnSpc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64547"/>
                          </a:solidFill>
                        </a:rPr>
                        <a:t>Most common case</a:t>
                      </a:r>
                    </a:p>
                  </a:txBody>
                  <a:tcPr marL="63500" marR="63500" marT="12700" marB="12700" anchor="t" anchorCtr="0" horzOverflow="overflow"/>
                </a:tc>
              </a:tr>
              <a:tr h="361014">
                <a:tc>
                  <a:txBody>
                    <a:bodyPr/>
                    <a:lstStyle/>
                    <a:p>
                      <a:pPr algn="l">
                        <a:lnSpc>
                          <a:spcPts val="2600"/>
                        </a:lnSpc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64547"/>
                          </a:solidFill>
                        </a:rPr>
                        <a:t>0-2-3-4</a:t>
                      </a:r>
                    </a:p>
                  </a:txBody>
                  <a:tcPr marL="63500" marR="63500" marT="12700" marB="127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00"/>
                        </a:lnSpc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64547"/>
                          </a:solidFill>
                        </a:rPr>
                        <a:t>Queue 4 level overflowed</a:t>
                      </a:r>
                    </a:p>
                  </a:txBody>
                  <a:tcPr marL="63500" marR="63500" marT="12700" marB="12700" anchor="t" anchorCtr="0" horzOverflow="overflow"/>
                </a:tc>
              </a:tr>
              <a:tr h="353047">
                <a:tc>
                  <a:txBody>
                    <a:bodyPr/>
                    <a:lstStyle/>
                    <a:p>
                      <a:pPr algn="l">
                        <a:lnSpc>
                          <a:spcPts val="2600"/>
                        </a:lnSpc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64547"/>
                          </a:solidFill>
                        </a:rPr>
                        <a:t>0-2-4</a:t>
                      </a:r>
                    </a:p>
                  </a:txBody>
                  <a:tcPr marL="63500" marR="63500" marT="12700" marB="127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00"/>
                        </a:lnSpc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64547"/>
                          </a:solidFill>
                        </a:rPr>
                        <a:t>Queue 3 level overflowed</a:t>
                      </a:r>
                    </a:p>
                  </a:txBody>
                  <a:tcPr marL="63500" marR="63500" marT="12700" marB="12700" anchor="t" anchorCtr="0" horzOverflow="overflow"/>
                </a:tc>
              </a:tr>
              <a:tr h="361014">
                <a:tc>
                  <a:txBody>
                    <a:bodyPr/>
                    <a:lstStyle/>
                    <a:p>
                      <a:pPr algn="l">
                        <a:lnSpc>
                          <a:spcPts val="2600"/>
                        </a:lnSpc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64547"/>
                          </a:solidFill>
                        </a:rPr>
                        <a:t>0-3-1</a:t>
                      </a:r>
                    </a:p>
                  </a:txBody>
                  <a:tcPr marL="63500" marR="63500" marT="12700" marB="127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00"/>
                        </a:lnSpc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64547"/>
                          </a:solidFill>
                        </a:rPr>
                        <a:t>For simple methods</a:t>
                      </a:r>
                    </a:p>
                  </a:txBody>
                  <a:tcPr marL="63500" marR="63500" marT="12700" marB="12700" anchor="t" anchorCtr="0" horzOverflow="overflow"/>
                </a:tc>
              </a:tr>
              <a:tr h="361014">
                <a:tc>
                  <a:txBody>
                    <a:bodyPr/>
                    <a:lstStyle/>
                    <a:p>
                      <a:pPr algn="l">
                        <a:lnSpc>
                          <a:spcPts val="2600"/>
                        </a:lnSpc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64547"/>
                          </a:solidFill>
                        </a:rPr>
                        <a:t>0-4</a:t>
                      </a:r>
                    </a:p>
                  </a:txBody>
                  <a:tcPr marL="63500" marR="63500" marT="12700" marB="127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00"/>
                        </a:lnSpc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64547"/>
                          </a:solidFill>
                        </a:rPr>
                        <a:t>Tiered compilation disabled</a:t>
                      </a:r>
                    </a:p>
                  </a:txBody>
                  <a:tcPr marL="63500" marR="63500" marT="12700" marB="12700" anchor="t" anchorCtr="0" horzOverflow="overflow"/>
                </a:tc>
              </a:tr>
            </a:tbl>
          </a:graphicData>
        </a:graphic>
      </p:graphicFrame>
      <p:graphicFrame>
        <p:nvGraphicFramePr>
          <p:cNvPr id="475" name="Table"/>
          <p:cNvGraphicFramePr/>
          <p:nvPr/>
        </p:nvGraphicFramePr>
        <p:xfrm>
          <a:off x="4591937" y="3421988"/>
          <a:ext cx="6350001" cy="127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175000"/>
              </a:tblGrid>
              <a:tr h="254000">
                <a:tc>
                  <a:txBody>
                    <a:bodyPr/>
                    <a:lstStyle/>
                    <a:p>
                      <a:pPr algn="l">
                        <a:lnSpc>
                          <a:spcPts val="2600"/>
                        </a:lnSpc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64547"/>
                          </a:solidFill>
                        </a:rPr>
                        <a:t>TieredCompilation</a:t>
                      </a:r>
                    </a:p>
                  </a:txBody>
                  <a:tcPr marL="63500" marR="63500" marT="12700" marB="12700" anchor="t" anchorCtr="0" horzOverflow="overflow"/>
                </a:tc>
              </a:tr>
            </a:tbl>
          </a:graphicData>
        </a:graphic>
      </p:graphicFrame>
      <p:sp>
        <p:nvSpPr>
          <p:cNvPr id="476" name="Text"/>
          <p:cNvSpPr txBox="1"/>
          <p:nvPr/>
        </p:nvSpPr>
        <p:spPr>
          <a:xfrm>
            <a:off x="8726791" y="4900038"/>
            <a:ext cx="187842" cy="195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90" tIns="34290" rIns="34290" bIns="34290">
            <a:spAutoFit/>
          </a:bodyPr>
          <a:lstStyle>
            <a:lvl1pPr algn="r">
              <a:defRPr sz="800">
                <a:solidFill>
                  <a:schemeClr val="accent1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94948" y="1668801"/>
            <a:ext cx="635001" cy="777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47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67231" y="2389222"/>
            <a:ext cx="660919" cy="777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47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17800" y="2872944"/>
            <a:ext cx="989297" cy="997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23672" y="3826751"/>
            <a:ext cx="777552" cy="777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481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781989" y="997060"/>
            <a:ext cx="660919" cy="660920"/>
          </a:xfrm>
          <a:prstGeom prst="rect">
            <a:avLst/>
          </a:prstGeom>
          <a:ln w="12700">
            <a:miter lim="400000"/>
          </a:ln>
        </p:spPr>
      </p:pic>
      <p:sp>
        <p:nvSpPr>
          <p:cNvPr id="482" name="TieredStopAtLevel"/>
          <p:cNvSpPr txBox="1"/>
          <p:nvPr/>
        </p:nvSpPr>
        <p:spPr>
          <a:xfrm>
            <a:off x="6219143" y="4058830"/>
            <a:ext cx="1768337" cy="313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defRPr sz="16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TieredStopAtLevel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6"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1"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Class="entr" nodeType="after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5"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10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0"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Class="entr" nodeType="afterEffect" presetID="10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4"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ID="10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9"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Class="entr" nodeType="afterEffect" presetID="10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3"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clickEffect" presetID="10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48"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Class="entr" nodeType="afterEffect" presetID="10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52"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xit" nodeType="clickEffect" presetID="10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56" dur="1000" fill="hold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Class="exit" nodeType="afterEffect" presetID="10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60" dur="200" fill="hold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path" nodeType="afterEffect" presetSubtype="0" presetID="-1" grpId="1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75064 0.000000" origin="layout" pathEditMode="relative">
                                      <p:cBhvr>
                                        <p:cTn id="64" dur="1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"/>
                            </p:stCondLst>
                            <p:childTnLst>
                              <p:par>
                                <p:cTn id="66" presetClass="exit" nodeType="afterEffect" presetID="10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67" dur="200" fill="hold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Class="path" nodeType="afterEffect" presetSubtype="0" presetID="-1" grpId="1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78509 0.000000" origin="layout" pathEditMode="relative">
                                      <p:cBhvr>
                                        <p:cTn id="71" dur="1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"/>
                            </p:stCondLst>
                            <p:childTnLst>
                              <p:par>
                                <p:cTn id="73" presetClass="exit" nodeType="afterEffect" presetID="10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74" dur="200" fill="hold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Class="path" nodeType="afterEffect" presetSubtype="0" presetID="-1" grpId="1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79935 0.001065" origin="layout" pathEditMode="relative">
                                      <p:cBhvr>
                                        <p:cTn id="78" dur="1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"/>
                            </p:stCondLst>
                            <p:childTnLst>
                              <p:par>
                                <p:cTn id="80" presetClass="exit" nodeType="afterEffect" presetID="10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81" dur="200" fill="hold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Class="path" nodeType="afterEffect" presetSubtype="0" presetID="-1" grpId="2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79211 0.000000" origin="layout" pathEditMode="relative">
                                      <p:cBhvr>
                                        <p:cTn id="85" dur="1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"/>
                            </p:stCondLst>
                            <p:childTnLst>
                              <p:par>
                                <p:cTn id="87" presetClass="exit" nodeType="afterEffect" presetID="10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88" dur="200" fill="hold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Class="path" nodeType="afterEffect" presetSubtype="0" presetID="-1" grpId="2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77996 0.001157" origin="layout" pathEditMode="relative">
                                      <p:cBhvr>
                                        <p:cTn id="92" dur="1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"/>
                            </p:stCondLst>
                            <p:childTnLst>
                              <p:par>
                                <p:cTn id="94" presetClass="entr" nodeType="afterEffect" presetID="10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96"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Class="path" nodeType="clickEffect" presetSubtype="0" presetID="-1" grpId="2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46338 -0.107212" origin="layout" pathEditMode="relative">
                                      <p:cBhvr>
                                        <p:cTn id="100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Class="entr" nodeType="afterEffect" presetID="10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04"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68" grpId="12"/>
      <p:bldP build="whole" bldLvl="1" animBg="1" rev="0" advAuto="0" spid="477" grpId="5"/>
      <p:bldP build="whole" bldLvl="1" animBg="1" rev="0" advAuto="0" spid="474" grpId="23"/>
      <p:bldP build="whole" bldLvl="1" animBg="1" rev="0" advAuto="0" spid="471" grpId="6"/>
      <p:bldP build="whole" bldLvl="1" animBg="1" rev="0" advAuto="0" spid="468" grpId="1"/>
      <p:bldP build="whole" bldLvl="1" animBg="1" rev="0" advAuto="0" spid="481" grpId="13"/>
      <p:bldP build="whole" bldLvl="1" animBg="1" rev="0" advAuto="0" spid="479" grpId="19"/>
      <p:bldP build="whole" bldLvl="1" animBg="1" rev="0" advAuto="0" spid="480" grpId="21"/>
      <p:bldP build="whole" bldLvl="1" animBg="1" rev="0" advAuto="0" spid="470" grpId="4"/>
      <p:bldP build="whole" bldLvl="1" animBg="1" rev="0" advAuto="0" spid="478" grpId="17"/>
      <p:bldP build="whole" bldLvl="1" animBg="1" rev="0" advAuto="0" spid="477" grpId="15"/>
      <p:bldP build="whole" bldLvl="1" animBg="1" rev="0" advAuto="0" spid="475" grpId="25"/>
      <p:bldP build="whole" bldLvl="1" animBg="1" rev="0" advAuto="0" spid="472" grpId="8"/>
      <p:bldP build="whole" bldLvl="1" animBg="1" rev="0" advAuto="0" spid="480" grpId="11"/>
      <p:bldP build="whole" bldLvl="1" animBg="1" rev="0" advAuto="0" spid="479" grpId="9"/>
      <p:bldP build="whole" bldLvl="1" animBg="1" rev="0" advAuto="0" spid="481" grpId="3"/>
      <p:bldP build="whole" bldLvl="1" animBg="1" rev="0" advAuto="0" spid="473" grpId="10"/>
      <p:bldP build="whole" bldLvl="1" animBg="1" rev="0" advAuto="0" spid="469" grpId="2"/>
      <p:bldP build="whole" bldLvl="1" animBg="1" rev="0" advAuto="0" spid="478" grpId="7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85" name="Jit - Code cach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0" indent="342899">
              <a:buSzTx/>
              <a:buNone/>
            </a:pPr>
            <a:r>
              <a:t>Jit - Code cache</a:t>
            </a:r>
          </a:p>
        </p:txBody>
      </p:sp>
      <p:pic>
        <p:nvPicPr>
          <p:cNvPr id="4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6720" y="794824"/>
            <a:ext cx="4050560" cy="3966348"/>
          </a:xfrm>
          <a:prstGeom prst="rect">
            <a:avLst/>
          </a:prstGeom>
          <a:ln w="12700">
            <a:miter lim="400000"/>
          </a:ln>
        </p:spPr>
      </p:pic>
      <p:sp>
        <p:nvSpPr>
          <p:cNvPr id="487" name="Arrow"/>
          <p:cNvSpPr/>
          <p:nvPr/>
        </p:nvSpPr>
        <p:spPr>
          <a:xfrm>
            <a:off x="6452602" y="3325640"/>
            <a:ext cx="843110" cy="6741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212" y="15233"/>
                </a:moveTo>
                <a:lnTo>
                  <a:pt x="14212" y="21600"/>
                </a:lnTo>
                <a:lnTo>
                  <a:pt x="0" y="10800"/>
                </a:lnTo>
                <a:lnTo>
                  <a:pt x="14212" y="0"/>
                </a:lnTo>
                <a:lnTo>
                  <a:pt x="14212" y="6367"/>
                </a:lnTo>
                <a:lnTo>
                  <a:pt x="21600" y="6367"/>
                </a:lnTo>
                <a:lnTo>
                  <a:pt x="21600" y="15233"/>
                </a:ln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48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6063" y="3564103"/>
            <a:ext cx="8011874" cy="89902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89" name="Table"/>
          <p:cNvGraphicFramePr/>
          <p:nvPr/>
        </p:nvGraphicFramePr>
        <p:xfrm>
          <a:off x="1616245" y="1639501"/>
          <a:ext cx="2797407" cy="107534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784706"/>
              </a:tblGrid>
              <a:tr h="379395">
                <a:tc>
                  <a:txBody>
                    <a:bodyPr/>
                    <a:lstStyle/>
                    <a:p>
                      <a:pPr algn="l">
                        <a:lnSpc>
                          <a:spcPts val="2600"/>
                        </a:lnSpc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64547"/>
                          </a:solidFill>
                        </a:rPr>
                        <a:t>InitialCodeCacheSize</a:t>
                      </a:r>
                    </a:p>
                  </a:txBody>
                  <a:tcPr marL="63500" marR="63500" marT="12700" marB="12700" anchor="t" anchorCtr="0" horzOverflow="overflow"/>
                </a:tc>
              </a:tr>
              <a:tr h="379395">
                <a:tc>
                  <a:txBody>
                    <a:bodyPr/>
                    <a:lstStyle/>
                    <a:p>
                      <a:pPr algn="l">
                        <a:lnSpc>
                          <a:spcPts val="2600"/>
                        </a:lnSpc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64547"/>
                          </a:solidFill>
                        </a:rPr>
                        <a:t>ReservedCodeCacheSize</a:t>
                      </a:r>
                    </a:p>
                  </a:txBody>
                  <a:tcPr marL="63500" marR="63500" marT="12700" marB="12700" anchor="t" anchorCtr="0" horzOverflow="overflow"/>
                </a:tc>
              </a:tr>
            </a:tbl>
          </a:graphicData>
        </a:graphic>
      </p:graphicFrame>
      <p:sp>
        <p:nvSpPr>
          <p:cNvPr id="490" name="Default initial size = 2496 KB…"/>
          <p:cNvSpPr txBox="1"/>
          <p:nvPr/>
        </p:nvSpPr>
        <p:spPr>
          <a:xfrm>
            <a:off x="500633" y="2714857"/>
            <a:ext cx="5258356" cy="81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/>
            </a:pPr>
            <a:r>
              <a:t>Default initial size = 2496 KB</a:t>
            </a:r>
          </a:p>
          <a:p>
            <a:pPr>
              <a:defRPr sz="1600"/>
            </a:pPr>
            <a:r>
              <a:t>Default max size = 48 MB (if tired compilation disabled)</a:t>
            </a:r>
          </a:p>
          <a:p>
            <a:pPr>
              <a:defRPr sz="1600"/>
            </a:pPr>
            <a:r>
              <a:t>Default max size = 240 MB (if tired compilation enabled)</a:t>
            </a:r>
          </a:p>
        </p:txBody>
      </p:sp>
      <p:sp>
        <p:nvSpPr>
          <p:cNvPr id="491" name="JEP 197: Segmented Code Cache"/>
          <p:cNvSpPr txBox="1"/>
          <p:nvPr/>
        </p:nvSpPr>
        <p:spPr>
          <a:xfrm>
            <a:off x="184583" y="4364843"/>
            <a:ext cx="2884343" cy="397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2600"/>
              </a:lnSpc>
              <a:spcBef>
                <a:spcPts val="400"/>
              </a:spcBef>
              <a:defRPr sz="1500"/>
            </a:lvl1pPr>
          </a:lstStyle>
          <a:p>
            <a:pPr/>
            <a:r>
              <a:t>JEP 197: Segmented Code Cache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xit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11" dur="500" fill="hold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mph" nodeType="afterEffect" presetSubtype="0" presetID="6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486"/>
                                        </p:tgtEl>
                                      </p:cBhvr>
                                      <p:by x="54806" y="54806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path" nodeType="after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319093 -0.115755" origin="layout" pathEditMode="relative">
                                      <p:cBhvr>
                                        <p:cTn id="18" dur="10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mph" nodeType="withEffect" presetSubtype="0" presetID="6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1000" fill="hold"/>
                                        <p:tgtEl>
                                          <p:spTgt spid="486"/>
                                        </p:tgtEl>
                                      </p:cBhvr>
                                      <p:by x="131899" y="131899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Class="entr" nodeType="afterEffect" presetID="10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5"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xit" nodeType="clickEffect" presetID="10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29" dur="1000" fill="hold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Class="entr" nodeType="afterEffect" presetID="10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4"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Class="entr" nodeType="afterEffect" presetID="10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8"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86" grpId="3"/>
      <p:bldP build="whole" bldLvl="1" animBg="1" rev="0" advAuto="0" spid="488" grpId="6"/>
      <p:bldP build="whole" bldLvl="1" animBg="1" rev="0" advAuto="0" spid="486" grpId="5"/>
      <p:bldP build="whole" bldLvl="1" animBg="1" rev="0" advAuto="0" spid="488" grpId="7"/>
      <p:bldP build="whole" bldLvl="1" animBg="1" rev="0" advAuto="0" spid="490" grpId="9"/>
      <p:bldP build="whole" bldLvl="1" animBg="1" rev="0" advAuto="0" spid="487" grpId="1"/>
      <p:bldP build="whole" bldLvl="1" animBg="1" rev="0" advAuto="0" spid="487" grpId="2"/>
      <p:bldP build="whole" bldLvl="1" animBg="1" rev="0" advAuto="0" spid="489" grpId="8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4" name="Jit - code cache segment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0" indent="342899">
              <a:buSzTx/>
              <a:buNone/>
            </a:pPr>
            <a:r>
              <a:t>Jit - code cache segments</a:t>
            </a:r>
          </a:p>
        </p:txBody>
      </p:sp>
      <p:sp>
        <p:nvSpPr>
          <p:cNvPr id="495" name="non-method"/>
          <p:cNvSpPr/>
          <p:nvPr/>
        </p:nvSpPr>
        <p:spPr>
          <a:xfrm>
            <a:off x="1359732" y="1705987"/>
            <a:ext cx="1815032" cy="674117"/>
          </a:xfrm>
          <a:prstGeom prst="roundRect">
            <a:avLst>
              <a:gd name="adj" fmla="val 28259"/>
            </a:avLst>
          </a:prstGeom>
          <a:solidFill>
            <a:schemeClr val="accent1">
              <a:lumOff val="5000"/>
            </a:schemeClr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lnSpc>
                <a:spcPts val="2600"/>
              </a:lnSpc>
              <a:spcBef>
                <a:spcPts val="400"/>
              </a:spcBef>
              <a:defRPr sz="1800"/>
            </a:lvl1pPr>
          </a:lstStyle>
          <a:p>
            <a:pPr/>
            <a:r>
              <a:t>non-method</a:t>
            </a:r>
          </a:p>
        </p:txBody>
      </p:sp>
      <p:sp>
        <p:nvSpPr>
          <p:cNvPr id="496" name="profiled-code"/>
          <p:cNvSpPr/>
          <p:nvPr/>
        </p:nvSpPr>
        <p:spPr>
          <a:xfrm>
            <a:off x="3507041" y="2147929"/>
            <a:ext cx="1942314" cy="674117"/>
          </a:xfrm>
          <a:prstGeom prst="roundRect">
            <a:avLst>
              <a:gd name="adj" fmla="val 28259"/>
            </a:avLst>
          </a:prstGeom>
          <a:solidFill>
            <a:schemeClr val="accent1">
              <a:lumOff val="5000"/>
            </a:schemeClr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lnSpc>
                <a:spcPts val="2600"/>
              </a:lnSpc>
              <a:spcBef>
                <a:spcPts val="400"/>
              </a:spcBef>
              <a:defRPr sz="1800"/>
            </a:lvl1pPr>
          </a:lstStyle>
          <a:p>
            <a:pPr/>
            <a:r>
              <a:t>profiled-code</a:t>
            </a:r>
          </a:p>
        </p:txBody>
      </p:sp>
      <p:sp>
        <p:nvSpPr>
          <p:cNvPr id="497" name="non-profiled"/>
          <p:cNvSpPr/>
          <p:nvPr/>
        </p:nvSpPr>
        <p:spPr>
          <a:xfrm>
            <a:off x="5781631" y="1705987"/>
            <a:ext cx="1942315" cy="674117"/>
          </a:xfrm>
          <a:prstGeom prst="roundRect">
            <a:avLst>
              <a:gd name="adj" fmla="val 28259"/>
            </a:avLst>
          </a:prstGeom>
          <a:solidFill>
            <a:schemeClr val="accent1">
              <a:lumOff val="5000"/>
            </a:schemeClr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lnSpc>
                <a:spcPts val="2600"/>
              </a:lnSpc>
              <a:spcBef>
                <a:spcPts val="400"/>
              </a:spcBef>
              <a:defRPr sz="1800"/>
            </a:lvl1pPr>
          </a:lstStyle>
          <a:p>
            <a:pPr/>
            <a:r>
              <a:t>non-profiled</a:t>
            </a:r>
          </a:p>
        </p:txBody>
      </p:sp>
      <p:graphicFrame>
        <p:nvGraphicFramePr>
          <p:cNvPr id="498" name="Table"/>
          <p:cNvGraphicFramePr/>
          <p:nvPr/>
        </p:nvGraphicFramePr>
        <p:xfrm>
          <a:off x="332507" y="2625776"/>
          <a:ext cx="2905991" cy="39114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893289"/>
              </a:tblGrid>
              <a:tr h="379395">
                <a:tc>
                  <a:txBody>
                    <a:bodyPr/>
                    <a:lstStyle/>
                    <a:p>
                      <a:pPr algn="l">
                        <a:lnSpc>
                          <a:spcPts val="2600"/>
                        </a:lnSpc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64547"/>
                          </a:solidFill>
                        </a:rPr>
                        <a:t>NonNMethodCodeHeapSize</a:t>
                      </a:r>
                    </a:p>
                  </a:txBody>
                  <a:tcPr marL="63500" marR="63500" marT="12700" marB="12700" anchor="t" anchorCtr="0" horzOverflow="overflow"/>
                </a:tc>
              </a:tr>
            </a:tbl>
          </a:graphicData>
        </a:graphic>
      </p:graphicFrame>
      <p:graphicFrame>
        <p:nvGraphicFramePr>
          <p:cNvPr id="499" name="Table"/>
          <p:cNvGraphicFramePr/>
          <p:nvPr/>
        </p:nvGraphicFramePr>
        <p:xfrm>
          <a:off x="3271889" y="3060579"/>
          <a:ext cx="2425318" cy="39114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412616"/>
              </a:tblGrid>
              <a:tr h="378447">
                <a:tc>
                  <a:txBody>
                    <a:bodyPr/>
                    <a:lstStyle/>
                    <a:p>
                      <a:pPr algn="l">
                        <a:lnSpc>
                          <a:spcPts val="2600"/>
                        </a:lnSpc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64547"/>
                          </a:solidFill>
                        </a:rPr>
                        <a:t>ProfiledCodeHeapSize</a:t>
                      </a:r>
                    </a:p>
                  </a:txBody>
                  <a:tcPr marL="63500" marR="63500" marT="12700" marB="12700" anchor="t" anchorCtr="0" horzOverflow="overflow"/>
                </a:tc>
              </a:tr>
            </a:tbl>
          </a:graphicData>
        </a:graphic>
      </p:graphicFrame>
      <p:graphicFrame>
        <p:nvGraphicFramePr>
          <p:cNvPr id="500" name="Table"/>
          <p:cNvGraphicFramePr/>
          <p:nvPr/>
        </p:nvGraphicFramePr>
        <p:xfrm>
          <a:off x="5667849" y="2588774"/>
          <a:ext cx="2827639" cy="39114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814938"/>
              </a:tblGrid>
              <a:tr h="378447">
                <a:tc>
                  <a:txBody>
                    <a:bodyPr/>
                    <a:lstStyle/>
                    <a:p>
                      <a:pPr algn="l">
                        <a:lnSpc>
                          <a:spcPts val="2600"/>
                        </a:lnSpc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64547"/>
                          </a:solidFill>
                        </a:rPr>
                        <a:t>NonProfiledCodeHeapSize</a:t>
                      </a:r>
                    </a:p>
                  </a:txBody>
                  <a:tcPr marL="63500" marR="63500" marT="12700" marB="12700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2" dur="2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"/>
                            </p:stCondLst>
                            <p:childTnLst>
                              <p:par>
                                <p:cTn id="24" presetClass="entr" nodeType="after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6" dur="2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"/>
                            </p:stCondLst>
                            <p:childTnLst>
                              <p:par>
                                <p:cTn id="28" presetClass="entr" nodeType="afterEffect" presetID="10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0" dur="2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00" grpId="6"/>
      <p:bldP build="whole" bldLvl="1" animBg="1" rev="0" advAuto="0" spid="497" grpId="3"/>
      <p:bldP build="whole" bldLvl="1" animBg="1" rev="0" advAuto="0" spid="499" grpId="5"/>
      <p:bldP build="whole" bldLvl="1" animBg="1" rev="0" advAuto="0" spid="496" grpId="2"/>
      <p:bldP build="whole" bldLvl="1" animBg="1" rev="0" advAuto="0" spid="495" grpId="1"/>
      <p:bldP build="whole" bldLvl="1" animBg="1" rev="0" advAuto="0" spid="498" grpId="4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3" name="Jit - compiler threshold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0" indent="342899">
              <a:buSzTx/>
              <a:buNone/>
            </a:pPr>
            <a:r>
              <a:t>Jit - compiler thresholds</a:t>
            </a:r>
          </a:p>
        </p:txBody>
      </p:sp>
      <p:sp>
        <p:nvSpPr>
          <p:cNvPr id="504" name="The main triggers for compilation:…"/>
          <p:cNvSpPr txBox="1"/>
          <p:nvPr/>
        </p:nvSpPr>
        <p:spPr>
          <a:xfrm>
            <a:off x="605857" y="1457096"/>
            <a:ext cx="3631145" cy="1176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ts val="2600"/>
              </a:lnSpc>
              <a:spcBef>
                <a:spcPts val="400"/>
              </a:spcBef>
              <a:defRPr sz="1800"/>
            </a:pPr>
            <a:r>
              <a:t>The main triggers for compilation:</a:t>
            </a:r>
          </a:p>
          <a:p>
            <a:pPr lvl="3" marL="469900" indent="-127000">
              <a:lnSpc>
                <a:spcPts val="2600"/>
              </a:lnSpc>
              <a:spcBef>
                <a:spcPts val="400"/>
              </a:spcBef>
              <a:buSzPct val="100000"/>
              <a:buFont typeface="Menlo Regular"/>
              <a:buChar char="•"/>
              <a:defRPr sz="1800"/>
            </a:pPr>
            <a:r>
              <a:t>method invocation counter</a:t>
            </a:r>
          </a:p>
          <a:p>
            <a:pPr lvl="3" marL="469900" indent="-127000">
              <a:lnSpc>
                <a:spcPts val="2600"/>
              </a:lnSpc>
              <a:spcBef>
                <a:spcPts val="400"/>
              </a:spcBef>
              <a:buSzPct val="100000"/>
              <a:buFont typeface="Menlo Regular"/>
              <a:buChar char="•"/>
              <a:defRPr sz="1800"/>
            </a:pPr>
            <a:r>
              <a:t>loop iterations counter</a:t>
            </a:r>
          </a:p>
        </p:txBody>
      </p:sp>
      <p:graphicFrame>
        <p:nvGraphicFramePr>
          <p:cNvPr id="505" name="Table"/>
          <p:cNvGraphicFramePr/>
          <p:nvPr/>
        </p:nvGraphicFramePr>
        <p:xfrm>
          <a:off x="5051912" y="2312026"/>
          <a:ext cx="2842911" cy="69594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830209"/>
              </a:tblGrid>
              <a:tr h="379395">
                <a:tc>
                  <a:txBody>
                    <a:bodyPr/>
                    <a:lstStyle/>
                    <a:p>
                      <a:pPr algn="l">
                        <a:lnSpc>
                          <a:spcPts val="2600"/>
                        </a:lnSpc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64547"/>
                          </a:solidFill>
                        </a:rPr>
                        <a:t>Tier3InvocationThreshold</a:t>
                      </a:r>
                    </a:p>
                  </a:txBody>
                  <a:tcPr marL="63500" marR="63500" marT="12700" marB="12700" anchor="t" anchorCtr="0" horzOverflow="overflow"/>
                </a:tc>
              </a:tr>
              <a:tr h="379395">
                <a:tc>
                  <a:txBody>
                    <a:bodyPr/>
                    <a:lstStyle/>
                    <a:p>
                      <a:pPr algn="l">
                        <a:lnSpc>
                          <a:spcPts val="2600"/>
                        </a:lnSpc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64547"/>
                          </a:solidFill>
                        </a:rPr>
                        <a:t>Tier4InvocationThreshold</a:t>
                      </a:r>
                    </a:p>
                  </a:txBody>
                  <a:tcPr marL="63500" marR="63500" marT="12700" marB="12700" anchor="t" anchorCtr="0" horzOverflow="overflow"/>
                </a:tc>
              </a:tr>
            </a:tbl>
          </a:graphicData>
        </a:graphic>
      </p:graphicFrame>
      <p:grpSp>
        <p:nvGrpSpPr>
          <p:cNvPr id="510" name="Group"/>
          <p:cNvGrpSpPr/>
          <p:nvPr/>
        </p:nvGrpSpPr>
        <p:grpSpPr>
          <a:xfrm>
            <a:off x="5794503" y="3432648"/>
            <a:ext cx="1552861" cy="1928539"/>
            <a:chOff x="0" y="0"/>
            <a:chExt cx="1552860" cy="1928538"/>
          </a:xfrm>
        </p:grpSpPr>
        <p:grpSp>
          <p:nvGrpSpPr>
            <p:cNvPr id="508" name="Group"/>
            <p:cNvGrpSpPr/>
            <p:nvPr/>
          </p:nvGrpSpPr>
          <p:grpSpPr>
            <a:xfrm>
              <a:off x="282860" y="350024"/>
              <a:ext cx="1270001" cy="1578515"/>
              <a:chOff x="0" y="0"/>
              <a:chExt cx="1270000" cy="1578513"/>
            </a:xfrm>
          </p:grpSpPr>
          <p:sp>
            <p:nvSpPr>
              <p:cNvPr id="506" name="Tier 3 - C1 with full profiling"/>
              <p:cNvSpPr/>
              <p:nvPr/>
            </p:nvSpPr>
            <p:spPr>
              <a:xfrm>
                <a:off x="0" y="0"/>
                <a:ext cx="1270000" cy="1270000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/>
              <a:p>
                <a:pPr/>
                <a:r>
                  <a:t>Tier 3 - C1 with full profiling</a:t>
                </a:r>
              </a:p>
            </p:txBody>
          </p:sp>
          <p:sp>
            <p:nvSpPr>
              <p:cNvPr id="507" name="Tier 4 - C2"/>
              <p:cNvSpPr/>
              <p:nvPr/>
            </p:nvSpPr>
            <p:spPr>
              <a:xfrm>
                <a:off x="0" y="308513"/>
                <a:ext cx="1270000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/>
              <a:p>
                <a:pPr/>
                <a:r>
                  <a:t>Tier 4 - C2</a:t>
                </a:r>
              </a:p>
            </p:txBody>
          </p:sp>
        </p:grpSp>
        <p:sp>
          <p:nvSpPr>
            <p:cNvPr id="509" name="Reminder:"/>
            <p:cNvSpPr/>
            <p:nvPr/>
          </p:nvSpPr>
          <p:spPr>
            <a:xfrm>
              <a:off x="0" y="0"/>
              <a:ext cx="1270000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Reminder: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10" grpId="2"/>
      <p:bldP build="whole" bldLvl="1" animBg="1" rev="0" advAuto="0" spid="505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3" name="Ji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0" indent="342899">
              <a:buSzTx/>
              <a:buNone/>
            </a:pPr>
            <a:r>
              <a:t>Jit</a:t>
            </a:r>
          </a:p>
        </p:txBody>
      </p:sp>
      <p:sp>
        <p:nvSpPr>
          <p:cNvPr id="514" name="Compiler optimizations:…"/>
          <p:cNvSpPr txBox="1"/>
          <p:nvPr/>
        </p:nvSpPr>
        <p:spPr>
          <a:xfrm>
            <a:off x="896715" y="1242828"/>
            <a:ext cx="3021023" cy="2716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ts val="2600"/>
              </a:lnSpc>
              <a:spcBef>
                <a:spcPts val="400"/>
              </a:spcBef>
              <a:defRPr sz="1800"/>
            </a:pPr>
            <a:r>
              <a:t>Compiler optimizations:</a:t>
            </a:r>
          </a:p>
          <a:p>
            <a:pPr lvl="4" marL="584200" indent="-127000">
              <a:lnSpc>
                <a:spcPts val="2600"/>
              </a:lnSpc>
              <a:spcBef>
                <a:spcPts val="400"/>
              </a:spcBef>
              <a:buSzPct val="100000"/>
              <a:buFont typeface="Menlo Regular"/>
              <a:buChar char="•"/>
              <a:defRPr sz="1800"/>
            </a:pPr>
            <a:r>
              <a:t>inlining</a:t>
            </a:r>
          </a:p>
          <a:p>
            <a:pPr lvl="4" marL="584200" indent="-127000">
              <a:lnSpc>
                <a:spcPts val="2600"/>
              </a:lnSpc>
              <a:spcBef>
                <a:spcPts val="400"/>
              </a:spcBef>
              <a:buSzPct val="100000"/>
              <a:buFont typeface="Menlo Regular"/>
              <a:buChar char="•"/>
              <a:defRPr sz="1800"/>
            </a:pPr>
            <a:r>
              <a:t>escape-analysis</a:t>
            </a:r>
          </a:p>
          <a:p>
            <a:pPr lvl="4" marL="584200" indent="-127000">
              <a:lnSpc>
                <a:spcPts val="2600"/>
              </a:lnSpc>
              <a:spcBef>
                <a:spcPts val="400"/>
              </a:spcBef>
              <a:buSzPct val="100000"/>
              <a:buFont typeface="Menlo Regular"/>
              <a:buChar char="•"/>
              <a:defRPr sz="1800"/>
            </a:pPr>
            <a:r>
              <a:t>loop unrolling</a:t>
            </a:r>
          </a:p>
          <a:p>
            <a:pPr lvl="4" marL="584200" indent="-127000">
              <a:lnSpc>
                <a:spcPts val="2600"/>
              </a:lnSpc>
              <a:spcBef>
                <a:spcPts val="400"/>
              </a:spcBef>
              <a:buSzPct val="100000"/>
              <a:buFont typeface="Menlo Regular"/>
              <a:buChar char="•"/>
              <a:defRPr sz="1800"/>
            </a:pPr>
            <a:r>
              <a:t>monomorphic dispatch</a:t>
            </a:r>
          </a:p>
          <a:p>
            <a:pPr lvl="4" marL="584200" indent="-127000">
              <a:lnSpc>
                <a:spcPts val="2600"/>
              </a:lnSpc>
              <a:spcBef>
                <a:spcPts val="400"/>
              </a:spcBef>
              <a:buSzPct val="100000"/>
              <a:buFont typeface="Menlo Regular"/>
              <a:buChar char="•"/>
              <a:defRPr sz="1800"/>
            </a:pPr>
            <a:r>
              <a:t>intrinsic-methods</a:t>
            </a:r>
          </a:p>
          <a:p>
            <a:pPr lvl="4" marL="584200" indent="-127000">
              <a:lnSpc>
                <a:spcPts val="2600"/>
              </a:lnSpc>
              <a:spcBef>
                <a:spcPts val="400"/>
              </a:spcBef>
              <a:buSzPct val="100000"/>
              <a:buFont typeface="Menlo Regular"/>
              <a:buChar char="•"/>
              <a:defRPr sz="1800"/>
            </a:pPr>
            <a:r>
              <a:t>….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7" name="Jit inlining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0" indent="342899">
              <a:buSzTx/>
              <a:buNone/>
            </a:pPr>
            <a:r>
              <a:t>Jit inlining</a:t>
            </a:r>
          </a:p>
        </p:txBody>
      </p:sp>
      <p:sp>
        <p:nvSpPr>
          <p:cNvPr id="518" name="Inlining reduced overhead on:…"/>
          <p:cNvSpPr txBox="1"/>
          <p:nvPr/>
        </p:nvSpPr>
        <p:spPr>
          <a:xfrm>
            <a:off x="617315" y="1306830"/>
            <a:ext cx="3984983" cy="15615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ts val="2600"/>
              </a:lnSpc>
              <a:spcBef>
                <a:spcPts val="400"/>
              </a:spcBef>
              <a:defRPr sz="1800"/>
            </a:pPr>
            <a:r>
              <a:t>Inlining reduced overhead on:</a:t>
            </a:r>
          </a:p>
          <a:p>
            <a:pPr lvl="4" marL="584200" indent="-127000">
              <a:lnSpc>
                <a:spcPts val="2600"/>
              </a:lnSpc>
              <a:spcBef>
                <a:spcPts val="400"/>
              </a:spcBef>
              <a:buSzPct val="100000"/>
              <a:buFont typeface="Menlo Regular"/>
              <a:buChar char="•"/>
              <a:defRPr sz="1800"/>
            </a:pPr>
            <a:r>
              <a:t>method parameters preparation</a:t>
            </a:r>
          </a:p>
          <a:p>
            <a:pPr lvl="4" marL="584200" indent="-127000">
              <a:lnSpc>
                <a:spcPts val="2600"/>
              </a:lnSpc>
              <a:spcBef>
                <a:spcPts val="400"/>
              </a:spcBef>
              <a:buSzPct val="100000"/>
              <a:buFont typeface="Menlo Regular"/>
              <a:buChar char="•"/>
              <a:defRPr sz="1800"/>
            </a:pPr>
            <a:r>
              <a:t>StackFrame creation</a:t>
            </a:r>
          </a:p>
          <a:p>
            <a:pPr lvl="4" marL="584200" indent="-127000">
              <a:lnSpc>
                <a:spcPts val="2600"/>
              </a:lnSpc>
              <a:spcBef>
                <a:spcPts val="400"/>
              </a:spcBef>
              <a:buSzPct val="100000"/>
              <a:buFont typeface="Menlo Regular"/>
              <a:buChar char="•"/>
              <a:defRPr sz="1800"/>
            </a:pPr>
            <a:r>
              <a:t>returning value</a:t>
            </a:r>
          </a:p>
        </p:txBody>
      </p:sp>
      <p:grpSp>
        <p:nvGrpSpPr>
          <p:cNvPr id="524" name="Group"/>
          <p:cNvGrpSpPr/>
          <p:nvPr/>
        </p:nvGrpSpPr>
        <p:grpSpPr>
          <a:xfrm>
            <a:off x="4812681" y="1446938"/>
            <a:ext cx="3984983" cy="2954157"/>
            <a:chOff x="0" y="0"/>
            <a:chExt cx="3984981" cy="2954156"/>
          </a:xfrm>
        </p:grpSpPr>
        <p:pic>
          <p:nvPicPr>
            <p:cNvPr id="51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984982" cy="2954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0" name="Method #1"/>
            <p:cNvSpPr txBox="1"/>
            <p:nvPr/>
          </p:nvSpPr>
          <p:spPr>
            <a:xfrm>
              <a:off x="2766017" y="1064525"/>
              <a:ext cx="929417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Method #1</a:t>
              </a:r>
            </a:p>
          </p:txBody>
        </p:sp>
        <p:sp>
          <p:nvSpPr>
            <p:cNvPr id="521" name="Method #2"/>
            <p:cNvSpPr txBox="1"/>
            <p:nvPr/>
          </p:nvSpPr>
          <p:spPr>
            <a:xfrm>
              <a:off x="2642794" y="1996588"/>
              <a:ext cx="929418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Method #2</a:t>
              </a:r>
            </a:p>
          </p:txBody>
        </p:sp>
        <p:sp>
          <p:nvSpPr>
            <p:cNvPr id="522" name="JIT"/>
            <p:cNvSpPr txBox="1"/>
            <p:nvPr/>
          </p:nvSpPr>
          <p:spPr>
            <a:xfrm>
              <a:off x="1569300" y="1561419"/>
              <a:ext cx="341584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JIT</a:t>
              </a:r>
            </a:p>
          </p:txBody>
        </p:sp>
        <p:sp>
          <p:nvSpPr>
            <p:cNvPr id="523" name="Inlined method"/>
            <p:cNvSpPr txBox="1"/>
            <p:nvPr/>
          </p:nvSpPr>
          <p:spPr>
            <a:xfrm>
              <a:off x="64415" y="1996588"/>
              <a:ext cx="1307329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Inlined method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2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lide Number"/>
          <p:cNvSpPr txBox="1"/>
          <p:nvPr>
            <p:ph type="sldNum" sz="quarter" idx="2"/>
          </p:nvPr>
        </p:nvSpPr>
        <p:spPr>
          <a:xfrm>
            <a:off x="8780072" y="4900038"/>
            <a:ext cx="134561" cy="1955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3" name="Agenda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0" indent="342899">
              <a:buSzTx/>
              <a:buNone/>
            </a:pPr>
            <a:r>
              <a:t>Agenda</a:t>
            </a:r>
          </a:p>
        </p:txBody>
      </p:sp>
      <p:sp>
        <p:nvSpPr>
          <p:cNvPr id="254" name="Memory…"/>
          <p:cNvSpPr txBox="1"/>
          <p:nvPr/>
        </p:nvSpPr>
        <p:spPr>
          <a:xfrm>
            <a:off x="988655" y="1259077"/>
            <a:ext cx="2110263" cy="303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140368" indent="-140368">
              <a:buSzPct val="100000"/>
              <a:buFont typeface="Menlo Regular"/>
              <a:buChar char="•"/>
              <a:defRPr sz="2500"/>
            </a:pPr>
            <a:r>
              <a:t>Memory</a:t>
            </a:r>
          </a:p>
          <a:p>
            <a:pPr marL="140368" indent="-140368">
              <a:buSzPct val="100000"/>
              <a:buFont typeface="Menlo Regular"/>
              <a:buChar char="•"/>
              <a:defRPr sz="2500"/>
            </a:pPr>
            <a:r>
              <a:t>GC</a:t>
            </a:r>
          </a:p>
          <a:p>
            <a:pPr lvl="1" marL="254668" indent="-140368">
              <a:buSzPct val="100000"/>
              <a:buFont typeface="Menlo Regular"/>
              <a:buChar char="•"/>
              <a:defRPr sz="2500"/>
            </a:pPr>
            <a:r>
              <a:t>CMS</a:t>
            </a:r>
          </a:p>
          <a:p>
            <a:pPr lvl="1" marL="254668" indent="-140368">
              <a:buSzPct val="100000"/>
              <a:buFont typeface="Menlo Regular"/>
              <a:buChar char="•"/>
              <a:defRPr sz="2500"/>
            </a:pPr>
            <a:r>
              <a:t>G1</a:t>
            </a:r>
          </a:p>
          <a:p>
            <a:pPr lvl="1" marL="254668" indent="-140368">
              <a:buSzPct val="100000"/>
              <a:buFont typeface="Menlo Regular"/>
              <a:buChar char="•"/>
              <a:defRPr sz="2500"/>
            </a:pPr>
            <a:r>
              <a:t>Shenandoah</a:t>
            </a:r>
          </a:p>
          <a:p>
            <a:pPr lvl="1" marL="254668" indent="-140368">
              <a:buSzPct val="100000"/>
              <a:buFont typeface="Menlo Regular"/>
              <a:buChar char="•"/>
              <a:defRPr sz="2500"/>
            </a:pPr>
            <a:r>
              <a:t>ZGC</a:t>
            </a:r>
          </a:p>
          <a:p>
            <a:pPr marL="140368" indent="-140368">
              <a:buSzPct val="100000"/>
              <a:buFont typeface="Menlo Regular"/>
              <a:buChar char="•"/>
              <a:defRPr sz="2500"/>
            </a:pPr>
            <a:r>
              <a:t>JIT</a:t>
            </a:r>
          </a:p>
          <a:p>
            <a:pPr marL="140368" indent="-140368">
              <a:buSzPct val="100000"/>
              <a:buFont typeface="Menlo Regular"/>
              <a:buChar char="•"/>
              <a:defRPr sz="2500"/>
            </a:pPr>
            <a:r>
              <a:t>Spark Test</a:t>
            </a:r>
          </a:p>
        </p:txBody>
      </p:sp>
      <p:pic>
        <p:nvPicPr>
          <p:cNvPr id="255" name="37e785251ddac20bb0a2be5cecd278ff.jpg" descr="37e785251ddac20bb0a2be5cecd278ff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55462" y="801877"/>
            <a:ext cx="2959790" cy="39522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7" name="Lets spark it"/>
          <p:cNvSpPr txBox="1"/>
          <p:nvPr>
            <p:ph type="title"/>
          </p:nvPr>
        </p:nvSpPr>
        <p:spPr>
          <a:xfrm>
            <a:off x="228600" y="1848368"/>
            <a:ext cx="8686800" cy="1446764"/>
          </a:xfrm>
          <a:prstGeom prst="rect">
            <a:avLst/>
          </a:prstGeom>
        </p:spPr>
        <p:txBody>
          <a:bodyPr anchor="ctr"/>
          <a:lstStyle>
            <a:lvl1pPr algn="ctr">
              <a:defRPr sz="4000"/>
            </a:lvl1pPr>
          </a:lstStyle>
          <a:p>
            <a:pPr/>
            <a:r>
              <a:t>Lets spark it</a:t>
            </a:r>
          </a:p>
        </p:txBody>
      </p:sp>
      <p:sp>
        <p:nvSpPr>
          <p:cNvPr id="528" name="Double-click to edi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31" name="Spark tes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0" indent="342899">
              <a:buSzTx/>
              <a:buNone/>
            </a:pPr>
            <a:r>
              <a:t>Spark test</a:t>
            </a:r>
          </a:p>
        </p:txBody>
      </p:sp>
      <p:sp>
        <p:nvSpPr>
          <p:cNvPr id="532" name="Word count application…"/>
          <p:cNvSpPr txBox="1"/>
          <p:nvPr/>
        </p:nvSpPr>
        <p:spPr>
          <a:xfrm>
            <a:off x="858615" y="1421130"/>
            <a:ext cx="2485465" cy="1176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ts val="2600"/>
              </a:lnSpc>
              <a:spcBef>
                <a:spcPts val="400"/>
              </a:spcBef>
              <a:defRPr sz="1800"/>
            </a:pPr>
            <a:r>
              <a:t>Word count application</a:t>
            </a:r>
          </a:p>
          <a:p>
            <a:pPr lvl="4" marL="584200" indent="-127000">
              <a:lnSpc>
                <a:spcPts val="2600"/>
              </a:lnSpc>
              <a:spcBef>
                <a:spcPts val="400"/>
              </a:spcBef>
              <a:buSzPct val="100000"/>
              <a:buFont typeface="Menlo Regular"/>
              <a:buChar char="•"/>
              <a:defRPr sz="1800"/>
            </a:pPr>
            <a:r>
              <a:t>Batch mode</a:t>
            </a:r>
          </a:p>
          <a:p>
            <a:pPr lvl="4" marL="584200" indent="-127000">
              <a:lnSpc>
                <a:spcPts val="2600"/>
              </a:lnSpc>
              <a:spcBef>
                <a:spcPts val="400"/>
              </a:spcBef>
              <a:buSzPct val="100000"/>
              <a:buFont typeface="Menlo Regular"/>
              <a:buChar char="•"/>
              <a:defRPr sz="1800"/>
            </a:pPr>
            <a:r>
              <a:t>Stream mode</a:t>
            </a:r>
          </a:p>
        </p:txBody>
      </p:sp>
      <p:pic>
        <p:nvPicPr>
          <p:cNvPr id="5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50130" y="1129185"/>
            <a:ext cx="901491" cy="874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534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7291" t="7291" r="7291" b="7291"/>
          <a:stretch>
            <a:fillRect/>
          </a:stretch>
        </p:blipFill>
        <p:spPr>
          <a:xfrm>
            <a:off x="4216438" y="2085578"/>
            <a:ext cx="1252729" cy="972210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pic>
        <p:nvPicPr>
          <p:cNvPr id="53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62318" y="2035662"/>
            <a:ext cx="1072176" cy="1072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53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32008" y="3374617"/>
            <a:ext cx="2137735" cy="6212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39" name="Spark test - dummy run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0" indent="342899">
              <a:buSzTx/>
              <a:buNone/>
            </a:pPr>
            <a:r>
              <a:t>Spark test - dummy run</a:t>
            </a:r>
          </a:p>
        </p:txBody>
      </p:sp>
      <p:pic>
        <p:nvPicPr>
          <p:cNvPr id="5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181" y="929623"/>
            <a:ext cx="8805638" cy="3696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43" name="Spark test - dummy run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0" indent="342899">
              <a:buSzTx/>
              <a:buNone/>
            </a:pPr>
            <a:r>
              <a:t>Spark test - dummy run</a:t>
            </a:r>
          </a:p>
        </p:txBody>
      </p:sp>
      <p:pic>
        <p:nvPicPr>
          <p:cNvPr id="5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0668" y="898197"/>
            <a:ext cx="3827604" cy="1782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54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85728" y="898197"/>
            <a:ext cx="3827604" cy="1782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54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0668" y="2874953"/>
            <a:ext cx="3827604" cy="1782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4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85728" y="2874953"/>
            <a:ext cx="3827604" cy="1782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48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76350" y="2511297"/>
            <a:ext cx="6591300" cy="533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48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51" name="Spark test - optimized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0" indent="342899">
              <a:buSzTx/>
              <a:buNone/>
            </a:pPr>
            <a:r>
              <a:t>Spark test - optimized</a:t>
            </a:r>
          </a:p>
        </p:txBody>
      </p:sp>
      <p:pic>
        <p:nvPicPr>
          <p:cNvPr id="5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5503" y="860143"/>
            <a:ext cx="8252994" cy="34232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55" name="Spark test - optimized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0" indent="342899">
              <a:buSzTx/>
              <a:buNone/>
            </a:pPr>
            <a:r>
              <a:t>Spark test - optimized</a:t>
            </a:r>
          </a:p>
        </p:txBody>
      </p:sp>
      <p:pic>
        <p:nvPicPr>
          <p:cNvPr id="5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5356" y="862732"/>
            <a:ext cx="3903228" cy="1824947"/>
          </a:xfrm>
          <a:prstGeom prst="rect">
            <a:avLst/>
          </a:prstGeom>
          <a:ln w="12700">
            <a:miter lim="400000"/>
          </a:ln>
        </p:spPr>
      </p:pic>
      <p:pic>
        <p:nvPicPr>
          <p:cNvPr id="55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18023" y="862732"/>
            <a:ext cx="3903227" cy="1824947"/>
          </a:xfrm>
          <a:prstGeom prst="rect">
            <a:avLst/>
          </a:prstGeom>
          <a:ln w="12700">
            <a:miter lim="400000"/>
          </a:ln>
        </p:spPr>
      </p:pic>
      <p:pic>
        <p:nvPicPr>
          <p:cNvPr id="55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2750" y="2865880"/>
            <a:ext cx="3908440" cy="1827384"/>
          </a:xfrm>
          <a:prstGeom prst="rect">
            <a:avLst/>
          </a:prstGeom>
          <a:ln w="12700">
            <a:miter lim="400000"/>
          </a:ln>
        </p:spPr>
      </p:pic>
      <p:pic>
        <p:nvPicPr>
          <p:cNvPr id="55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18023" y="2868317"/>
            <a:ext cx="3903227" cy="1824947"/>
          </a:xfrm>
          <a:prstGeom prst="rect">
            <a:avLst/>
          </a:prstGeom>
          <a:ln w="12700">
            <a:miter lim="400000"/>
          </a:ln>
        </p:spPr>
      </p:pic>
      <p:pic>
        <p:nvPicPr>
          <p:cNvPr id="560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95400" y="2420844"/>
            <a:ext cx="6553200" cy="520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60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63" name="Material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0" indent="342899">
              <a:buSzTx/>
              <a:buNone/>
            </a:pPr>
            <a:r>
              <a:t>Materials</a:t>
            </a:r>
          </a:p>
        </p:txBody>
      </p:sp>
      <p:pic>
        <p:nvPicPr>
          <p:cNvPr id="564" name="qwe.png" descr="qw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95751" y="1095502"/>
            <a:ext cx="2952497" cy="2952496"/>
          </a:xfrm>
          <a:prstGeom prst="rect">
            <a:avLst/>
          </a:prstGeom>
          <a:ln w="12700">
            <a:miter lim="400000"/>
          </a:ln>
        </p:spPr>
      </p:pic>
      <p:sp>
        <p:nvSpPr>
          <p:cNvPr id="565" name="Thanks for your attention"/>
          <p:cNvSpPr txBox="1"/>
          <p:nvPr/>
        </p:nvSpPr>
        <p:spPr>
          <a:xfrm>
            <a:off x="2278764" y="2348229"/>
            <a:ext cx="4586472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cap="all" sz="2000"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Thanks for your attention</a:t>
            </a:r>
          </a:p>
        </p:txBody>
      </p:sp>
      <p:grpSp>
        <p:nvGrpSpPr>
          <p:cNvPr id="568" name="Group"/>
          <p:cNvGrpSpPr/>
          <p:nvPr/>
        </p:nvGrpSpPr>
        <p:grpSpPr>
          <a:xfrm>
            <a:off x="714862" y="4316439"/>
            <a:ext cx="1608478" cy="1270001"/>
            <a:chOff x="0" y="0"/>
            <a:chExt cx="1608476" cy="1270000"/>
          </a:xfrm>
        </p:grpSpPr>
        <p:pic>
          <p:nvPicPr>
            <p:cNvPr id="56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111923"/>
              <a:ext cx="260208" cy="2502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67" name="https://github.com/minikill"/>
            <p:cNvSpPr/>
            <p:nvPr/>
          </p:nvSpPr>
          <p:spPr>
            <a:xfrm>
              <a:off x="338476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lnSpc>
                  <a:spcPts val="2600"/>
                </a:lnSpc>
                <a:spcBef>
                  <a:spcPts val="400"/>
                </a:spcBef>
              </a:lvl1pPr>
            </a:lstStyle>
            <a:p>
              <a:pPr/>
              <a:r>
                <a:t>https://github.com/minikill</a:t>
              </a:r>
            </a:p>
          </p:txBody>
        </p:sp>
      </p:grpSp>
      <p:grpSp>
        <p:nvGrpSpPr>
          <p:cNvPr id="571" name="Group"/>
          <p:cNvGrpSpPr/>
          <p:nvPr/>
        </p:nvGrpSpPr>
        <p:grpSpPr>
          <a:xfrm>
            <a:off x="674438" y="4008609"/>
            <a:ext cx="2726586" cy="347124"/>
            <a:chOff x="0" y="0"/>
            <a:chExt cx="2726584" cy="347122"/>
          </a:xfrm>
        </p:grpSpPr>
        <p:pic>
          <p:nvPicPr>
            <p:cNvPr id="569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47123" cy="3471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70" name="andrei_sadovkii@epam.com"/>
            <p:cNvSpPr txBox="1"/>
            <p:nvPr/>
          </p:nvSpPr>
          <p:spPr>
            <a:xfrm>
              <a:off x="414443" y="26241"/>
              <a:ext cx="2312142" cy="294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andrei_sadovkii@epam.com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Subtype="0" presetID="6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564"/>
                                        </p:tgtEl>
                                      </p:cBhvr>
                                      <p:by x="57680" y="5768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after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387175 0.262836" origin="layout" pathEditMode="relative">
                                      <p:cBhvr>
                                        <p:cTn id="9" dur="1000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3"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Class="entr" nodeType="after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1"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68" grpId="5"/>
      <p:bldP build="whole" bldLvl="1" animBg="1" rev="0" advAuto="0" spid="571" grpId="4"/>
      <p:bldP build="whole" bldLvl="1" animBg="1" rev="0" advAuto="0" spid="564" grpId="1"/>
      <p:bldP build="whole" bldLvl="1" animBg="1" rev="0" advAuto="0" spid="565" grpId="3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lide Number"/>
          <p:cNvSpPr txBox="1"/>
          <p:nvPr>
            <p:ph type="sldNum" sz="quarter" idx="2"/>
          </p:nvPr>
        </p:nvSpPr>
        <p:spPr>
          <a:xfrm>
            <a:off x="8780072" y="4900038"/>
            <a:ext cx="134561" cy="1955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8" name="STAck"/>
          <p:cNvSpPr txBox="1"/>
          <p:nvPr>
            <p:ph type="title"/>
          </p:nvPr>
        </p:nvSpPr>
        <p:spPr>
          <a:xfrm>
            <a:off x="228600" y="1833536"/>
            <a:ext cx="8686800" cy="1476428"/>
          </a:xfrm>
          <a:prstGeom prst="rect">
            <a:avLst/>
          </a:prstGeom>
        </p:spPr>
        <p:txBody>
          <a:bodyPr anchor="ctr"/>
          <a:lstStyle>
            <a:lvl1pPr algn="ctr">
              <a:defRPr sz="4000"/>
            </a:lvl1pPr>
          </a:lstStyle>
          <a:p>
            <a:pPr/>
            <a:r>
              <a:t>STAck</a:t>
            </a:r>
          </a:p>
        </p:txBody>
      </p:sp>
      <p:sp>
        <p:nvSpPr>
          <p:cNvPr id="259" name="Double-click to edi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lide Number"/>
          <p:cNvSpPr txBox="1"/>
          <p:nvPr>
            <p:ph type="sldNum" sz="quarter" idx="2"/>
          </p:nvPr>
        </p:nvSpPr>
        <p:spPr>
          <a:xfrm>
            <a:off x="8780072" y="4900038"/>
            <a:ext cx="134561" cy="1955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2" name="Memory - stack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0" indent="342899">
              <a:buSzTx/>
              <a:buNone/>
            </a:pPr>
            <a:r>
              <a:t>Memory - stack</a:t>
            </a:r>
          </a:p>
        </p:txBody>
      </p:sp>
      <p:pic>
        <p:nvPicPr>
          <p:cNvPr id="2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1507" y="923355"/>
            <a:ext cx="4120986" cy="329679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6" name="Group"/>
          <p:cNvGrpSpPr/>
          <p:nvPr/>
        </p:nvGrpSpPr>
        <p:grpSpPr>
          <a:xfrm>
            <a:off x="2005342" y="1737538"/>
            <a:ext cx="1505733" cy="2385288"/>
            <a:chOff x="0" y="0"/>
            <a:chExt cx="1505731" cy="2385286"/>
          </a:xfrm>
        </p:grpSpPr>
        <p:pic>
          <p:nvPicPr>
            <p:cNvPr id="264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48926" b="0"/>
            <a:stretch>
              <a:fillRect/>
            </a:stretch>
          </p:blipFill>
          <p:spPr>
            <a:xfrm>
              <a:off x="730114" y="0"/>
              <a:ext cx="775618" cy="23852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5" name="Size"/>
            <p:cNvSpPr txBox="1"/>
            <p:nvPr/>
          </p:nvSpPr>
          <p:spPr>
            <a:xfrm>
              <a:off x="0" y="1000839"/>
              <a:ext cx="557818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/>
              </a:lvl1pPr>
            </a:lstStyle>
            <a:p>
              <a:pPr/>
              <a:r>
                <a:t>Size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lide Number"/>
          <p:cNvSpPr txBox="1"/>
          <p:nvPr>
            <p:ph type="sldNum" sz="quarter" idx="2"/>
          </p:nvPr>
        </p:nvSpPr>
        <p:spPr>
          <a:xfrm>
            <a:off x="8780072" y="4900038"/>
            <a:ext cx="134561" cy="1955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9" name="Memory - stack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0" indent="342899">
              <a:buSzTx/>
              <a:buNone/>
            </a:pPr>
            <a:r>
              <a:t>Memory - stack</a:t>
            </a:r>
          </a:p>
        </p:txBody>
      </p:sp>
      <p:graphicFrame>
        <p:nvGraphicFramePr>
          <p:cNvPr id="270" name="Table"/>
          <p:cNvGraphicFramePr/>
          <p:nvPr/>
        </p:nvGraphicFramePr>
        <p:xfrm>
          <a:off x="5117949" y="1289418"/>
          <a:ext cx="6350001" cy="12700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175000"/>
              </a:tblGrid>
              <a:tr h="254000">
                <a:tc>
                  <a:txBody>
                    <a:bodyPr/>
                    <a:lstStyle/>
                    <a:p>
                      <a:pPr algn="l">
                        <a:lnSpc>
                          <a:spcPts val="2600"/>
                        </a:lnSpc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64547"/>
                          </a:solidFill>
                        </a:rPr>
                        <a:t>-Xss</a:t>
                      </a:r>
                    </a:p>
                  </a:txBody>
                  <a:tcPr marL="63500" marR="63500" marT="12700" marB="12700" anchor="t" anchorCtr="0" horzOverflow="overflow"/>
                </a:tc>
              </a:tr>
            </a:tbl>
          </a:graphicData>
        </a:graphic>
      </p:graphicFrame>
      <p:graphicFrame>
        <p:nvGraphicFramePr>
          <p:cNvPr id="271" name="Table"/>
          <p:cNvGraphicFramePr/>
          <p:nvPr/>
        </p:nvGraphicFramePr>
        <p:xfrm>
          <a:off x="583895" y="2232369"/>
          <a:ext cx="5394938" cy="198609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5382236"/>
              </a:tblGrid>
              <a:tr h="399853">
                <a:tc>
                  <a:txBody>
                    <a:bodyPr/>
                    <a:lstStyle/>
                    <a:p>
                      <a:pPr algn="l">
                        <a:lnSpc>
                          <a:spcPts val="2600"/>
                        </a:lnSpc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64547"/>
                          </a:solidFill>
                        </a:rPr>
                        <a:t>Linux/x86 (64-bit): 1 MB</a:t>
                      </a:r>
                    </a:p>
                  </a:txBody>
                  <a:tcPr marL="63500" marR="63500" marT="12700" marB="12700" anchor="t" anchorCtr="0" horzOverflow="overflow"/>
                </a:tc>
              </a:tr>
              <a:tr h="399853">
                <a:tc>
                  <a:txBody>
                    <a:bodyPr/>
                    <a:lstStyle/>
                    <a:p>
                      <a:pPr algn="l">
                        <a:lnSpc>
                          <a:spcPts val="2600"/>
                        </a:lnSpc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64547"/>
                          </a:solidFill>
                        </a:rPr>
                        <a:t>macOS (64-bit): 1 MB</a:t>
                      </a:r>
                    </a:p>
                  </a:txBody>
                  <a:tcPr marL="63500" marR="63500" marT="12700" marB="12700" anchor="t" anchorCtr="0" horzOverflow="overflow"/>
                </a:tc>
              </a:tr>
              <a:tr h="399853">
                <a:tc>
                  <a:txBody>
                    <a:bodyPr/>
                    <a:lstStyle/>
                    <a:p>
                      <a:pPr algn="l">
                        <a:lnSpc>
                          <a:spcPts val="2600"/>
                        </a:lnSpc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64547"/>
                          </a:solidFill>
                        </a:rPr>
                        <a:t>Oracle Solaris (64-bit): 1 MB</a:t>
                      </a:r>
                    </a:p>
                  </a:txBody>
                  <a:tcPr marL="63500" marR="63500" marT="12700" marB="12700" anchor="t" anchorCtr="0" horzOverflow="overflow"/>
                </a:tc>
              </a:tr>
              <a:tr h="517822">
                <a:tc>
                  <a:txBody>
                    <a:bodyPr/>
                    <a:lstStyle/>
                    <a:p>
                      <a:pPr algn="l">
                        <a:lnSpc>
                          <a:spcPts val="2600"/>
                        </a:lnSpc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500">
                          <a:solidFill>
                            <a:srgbClr val="464547"/>
                          </a:solidFill>
                        </a:rPr>
                        <a:t>On Windows, the JVM uses the system-wide stack size</a:t>
                      </a:r>
                    </a:p>
                  </a:txBody>
                  <a:tcPr marL="63500" marR="63500" marT="12700" marB="12700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lide Number"/>
          <p:cNvSpPr txBox="1"/>
          <p:nvPr>
            <p:ph type="sldNum" sz="quarter" idx="2"/>
          </p:nvPr>
        </p:nvSpPr>
        <p:spPr>
          <a:xfrm>
            <a:off x="8780072" y="4900038"/>
            <a:ext cx="134561" cy="1955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4" name="Heap"/>
          <p:cNvSpPr txBox="1"/>
          <p:nvPr>
            <p:ph type="title"/>
          </p:nvPr>
        </p:nvSpPr>
        <p:spPr>
          <a:xfrm>
            <a:off x="228600" y="1791098"/>
            <a:ext cx="8686800" cy="1561304"/>
          </a:xfrm>
          <a:prstGeom prst="rect">
            <a:avLst/>
          </a:prstGeom>
        </p:spPr>
        <p:txBody>
          <a:bodyPr anchor="ctr"/>
          <a:lstStyle>
            <a:lvl1pPr algn="ctr">
              <a:defRPr sz="4000"/>
            </a:lvl1pPr>
          </a:lstStyle>
          <a:p>
            <a:pPr/>
            <a:r>
              <a:t>Heap</a:t>
            </a:r>
          </a:p>
        </p:txBody>
      </p:sp>
      <p:sp>
        <p:nvSpPr>
          <p:cNvPr id="275" name="Double-click to edi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roup"/>
          <p:cNvGrpSpPr/>
          <p:nvPr/>
        </p:nvGrpSpPr>
        <p:grpSpPr>
          <a:xfrm>
            <a:off x="2588813" y="870575"/>
            <a:ext cx="5883073" cy="3814846"/>
            <a:chOff x="0" y="0"/>
            <a:chExt cx="5883072" cy="3814844"/>
          </a:xfrm>
        </p:grpSpPr>
        <p:pic>
          <p:nvPicPr>
            <p:cNvPr id="277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586830" cy="38148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8" name="Rectangle"/>
            <p:cNvSpPr/>
            <p:nvPr/>
          </p:nvSpPr>
          <p:spPr>
            <a:xfrm>
              <a:off x="3998394" y="414513"/>
              <a:ext cx="1884679" cy="324908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280" name="Slide Number"/>
          <p:cNvSpPr txBox="1"/>
          <p:nvPr>
            <p:ph type="sldNum" sz="quarter" idx="2"/>
          </p:nvPr>
        </p:nvSpPr>
        <p:spPr>
          <a:xfrm>
            <a:off x="8780072" y="4900038"/>
            <a:ext cx="134561" cy="1955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1" name="Memory - heap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0" indent="342899">
              <a:buSzTx/>
              <a:buNone/>
            </a:pPr>
            <a:r>
              <a:t>Memory - heap</a:t>
            </a:r>
          </a:p>
        </p:txBody>
      </p:sp>
      <p:graphicFrame>
        <p:nvGraphicFramePr>
          <p:cNvPr id="282" name="Table"/>
          <p:cNvGraphicFramePr/>
          <p:nvPr/>
        </p:nvGraphicFramePr>
        <p:xfrm>
          <a:off x="2466187" y="2650133"/>
          <a:ext cx="4224326" cy="180333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105812"/>
                <a:gridCol w="2105812"/>
              </a:tblGrid>
              <a:tr h="358317">
                <a:tc>
                  <a:txBody>
                    <a:bodyPr/>
                    <a:lstStyle/>
                    <a:p>
                      <a:pPr algn="l">
                        <a:lnSpc>
                          <a:spcPts val="2600"/>
                        </a:lnSpc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464547"/>
                          </a:solidFill>
                        </a:rPr>
                        <a:t>Parameter</a:t>
                      </a:r>
                    </a:p>
                  </a:txBody>
                  <a:tcPr marL="63500" marR="63500" marT="12700" marB="127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00"/>
                        </a:lnSpc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464547"/>
                          </a:solidFill>
                        </a:rPr>
                        <a:t>Value</a:t>
                      </a:r>
                    </a:p>
                  </a:txBody>
                  <a:tcPr marL="63500" marR="63500" marT="12700" marB="12700" anchor="t" anchorCtr="0" horzOverflow="overflow"/>
                </a:tc>
              </a:tr>
              <a:tr h="358317">
                <a:tc>
                  <a:txBody>
                    <a:bodyPr/>
                    <a:lstStyle/>
                    <a:p>
                      <a:pPr algn="l">
                        <a:lnSpc>
                          <a:spcPts val="2600"/>
                        </a:lnSpc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64547"/>
                          </a:solidFill>
                        </a:rPr>
                        <a:t>MinHeapFreeRatio</a:t>
                      </a:r>
                    </a:p>
                  </a:txBody>
                  <a:tcPr marL="63500" marR="63500" marT="12700" marB="127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00"/>
                        </a:lnSpc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64547"/>
                          </a:solidFill>
                        </a:rPr>
                        <a:t>40</a:t>
                      </a:r>
                    </a:p>
                  </a:txBody>
                  <a:tcPr marL="63500" marR="63500" marT="12700" marB="12700" anchor="t" anchorCtr="0" horzOverflow="overflow"/>
                </a:tc>
              </a:tr>
              <a:tr h="358317">
                <a:tc>
                  <a:txBody>
                    <a:bodyPr/>
                    <a:lstStyle/>
                    <a:p>
                      <a:pPr algn="l">
                        <a:lnSpc>
                          <a:spcPts val="2600"/>
                        </a:lnSpc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64547"/>
                          </a:solidFill>
                        </a:rPr>
                        <a:t>MaxHeapFreeRatio</a:t>
                      </a:r>
                    </a:p>
                  </a:txBody>
                  <a:tcPr marL="63500" marR="63500" marT="12700" marB="127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00"/>
                        </a:lnSpc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64547"/>
                          </a:solidFill>
                        </a:rPr>
                        <a:t>70</a:t>
                      </a:r>
                    </a:p>
                  </a:txBody>
                  <a:tcPr marL="63500" marR="63500" marT="12700" marB="12700" anchor="t" anchorCtr="0" horzOverflow="overflow"/>
                </a:tc>
              </a:tr>
              <a:tr h="358317">
                <a:tc>
                  <a:txBody>
                    <a:bodyPr/>
                    <a:lstStyle/>
                    <a:p>
                      <a:pPr algn="l">
                        <a:lnSpc>
                          <a:spcPts val="2600"/>
                        </a:lnSpc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64547"/>
                          </a:solidFill>
                        </a:rPr>
                        <a:t>-Xms</a:t>
                      </a:r>
                    </a:p>
                  </a:txBody>
                  <a:tcPr marL="63500" marR="63500" marT="12700" marB="127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00"/>
                        </a:lnSpc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64547"/>
                          </a:solidFill>
                        </a:rPr>
                        <a:t>100m</a:t>
                      </a:r>
                    </a:p>
                  </a:txBody>
                  <a:tcPr marL="63500" marR="63500" marT="12700" marB="12700" anchor="t" anchorCtr="0" horzOverflow="overflow"/>
                </a:tc>
              </a:tr>
              <a:tr h="358317">
                <a:tc>
                  <a:txBody>
                    <a:bodyPr/>
                    <a:lstStyle/>
                    <a:p>
                      <a:pPr algn="l">
                        <a:lnSpc>
                          <a:spcPts val="2600"/>
                        </a:lnSpc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64547"/>
                          </a:solidFill>
                        </a:rPr>
                        <a:t>-Xmx</a:t>
                      </a:r>
                    </a:p>
                  </a:txBody>
                  <a:tcPr marL="63500" marR="63500" marT="12700" marB="127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600"/>
                        </a:lnSpc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64547"/>
                          </a:solidFill>
                        </a:rPr>
                        <a:t>250m</a:t>
                      </a:r>
                    </a:p>
                  </a:txBody>
                  <a:tcPr marL="63500" marR="63500" marT="12700" marB="12700" anchor="t" anchorCtr="0" horzOverflow="overflow"/>
                </a:tc>
              </a:tr>
            </a:tbl>
          </a:graphicData>
        </a:graphic>
      </p:graphicFrame>
      <p:graphicFrame>
        <p:nvGraphicFramePr>
          <p:cNvPr id="283" name="Table"/>
          <p:cNvGraphicFramePr/>
          <p:nvPr/>
        </p:nvGraphicFramePr>
        <p:xfrm>
          <a:off x="1457773" y="2775686"/>
          <a:ext cx="2306660" cy="155318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293959"/>
              </a:tblGrid>
              <a:tr h="353047">
                <a:tc>
                  <a:txBody>
                    <a:bodyPr/>
                    <a:lstStyle/>
                    <a:p>
                      <a:pPr algn="l">
                        <a:lnSpc>
                          <a:spcPts val="2600"/>
                        </a:lnSpc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64547"/>
                          </a:solidFill>
                        </a:rPr>
                        <a:t>MinHeapFreeRatio</a:t>
                      </a:r>
                    </a:p>
                  </a:txBody>
                  <a:tcPr marL="63500" marR="63500" marT="12700" marB="12700" anchor="t" anchorCtr="0" horzOverflow="overflow"/>
                </a:tc>
              </a:tr>
              <a:tr h="365695">
                <a:tc>
                  <a:txBody>
                    <a:bodyPr/>
                    <a:lstStyle/>
                    <a:p>
                      <a:pPr algn="l">
                        <a:lnSpc>
                          <a:spcPts val="2600"/>
                        </a:lnSpc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64547"/>
                          </a:solidFill>
                        </a:rPr>
                        <a:t>MaxHeapFreeRatio</a:t>
                      </a:r>
                    </a:p>
                  </a:txBody>
                  <a:tcPr marL="63500" marR="63500" marT="12700" marB="12700" anchor="t" anchorCtr="0" horzOverflow="overflow"/>
                </a:tc>
              </a:tr>
              <a:tr h="365695">
                <a:tc>
                  <a:txBody>
                    <a:bodyPr/>
                    <a:lstStyle/>
                    <a:p>
                      <a:pPr algn="l">
                        <a:lnSpc>
                          <a:spcPts val="2600"/>
                        </a:lnSpc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64547"/>
                          </a:solidFill>
                        </a:rPr>
                        <a:t>-Xms</a:t>
                      </a:r>
                    </a:p>
                  </a:txBody>
                  <a:tcPr marL="63500" marR="63500" marT="12700" marB="12700" anchor="t" anchorCtr="0" horzOverflow="overflow"/>
                </a:tc>
              </a:tr>
              <a:tr h="365695">
                <a:tc>
                  <a:txBody>
                    <a:bodyPr/>
                    <a:lstStyle/>
                    <a:p>
                      <a:pPr algn="l">
                        <a:lnSpc>
                          <a:spcPts val="2600"/>
                        </a:lnSpc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64547"/>
                          </a:solidFill>
                        </a:rPr>
                        <a:t>-Xmx</a:t>
                      </a:r>
                    </a:p>
                  </a:txBody>
                  <a:tcPr marL="63500" marR="63500" marT="12700" marB="12700" anchor="t" anchorCtr="0" horzOverflow="overflow"/>
                </a:tc>
              </a:tr>
            </a:tbl>
          </a:graphicData>
        </a:graphic>
      </p:graphicFrame>
      <p:graphicFrame>
        <p:nvGraphicFramePr>
          <p:cNvPr id="284" name="Table"/>
          <p:cNvGraphicFramePr/>
          <p:nvPr/>
        </p:nvGraphicFramePr>
        <p:xfrm>
          <a:off x="5105743" y="2784119"/>
          <a:ext cx="2775382" cy="180428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762682"/>
              </a:tblGrid>
              <a:tr h="358317">
                <a:tc>
                  <a:txBody>
                    <a:bodyPr/>
                    <a:lstStyle/>
                    <a:p>
                      <a:pPr algn="l">
                        <a:lnSpc>
                          <a:spcPts val="2600"/>
                        </a:lnSpc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64547"/>
                          </a:solidFill>
                        </a:rPr>
                        <a:t>NewRatio</a:t>
                      </a:r>
                    </a:p>
                  </a:txBody>
                  <a:tcPr marL="63500" marR="63500" marT="12700" marB="12700" anchor="t" anchorCtr="0" horzOverflow="overflow"/>
                </a:tc>
              </a:tr>
              <a:tr h="358317">
                <a:tc>
                  <a:txBody>
                    <a:bodyPr/>
                    <a:lstStyle/>
                    <a:p>
                      <a:pPr algn="l">
                        <a:lnSpc>
                          <a:spcPts val="2600"/>
                        </a:lnSpc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64547"/>
                          </a:solidFill>
                        </a:rPr>
                        <a:t>NewSize</a:t>
                      </a:r>
                    </a:p>
                  </a:txBody>
                  <a:tcPr marL="63500" marR="63500" marT="12700" marB="12700" anchor="t" anchorCtr="0" horzOverflow="overflow"/>
                </a:tc>
              </a:tr>
              <a:tr h="358317">
                <a:tc>
                  <a:txBody>
                    <a:bodyPr/>
                    <a:lstStyle/>
                    <a:p>
                      <a:pPr algn="l">
                        <a:lnSpc>
                          <a:spcPts val="2600"/>
                        </a:lnSpc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64547"/>
                          </a:solidFill>
                        </a:rPr>
                        <a:t>NewMaxSize</a:t>
                      </a:r>
                    </a:p>
                  </a:txBody>
                  <a:tcPr marL="63500" marR="63500" marT="12700" marB="12700" anchor="t" anchorCtr="0" horzOverflow="overflow"/>
                </a:tc>
              </a:tr>
              <a:tr h="358317">
                <a:tc>
                  <a:txBody>
                    <a:bodyPr/>
                    <a:lstStyle/>
                    <a:p>
                      <a:pPr algn="l">
                        <a:lnSpc>
                          <a:spcPts val="2600"/>
                        </a:lnSpc>
                        <a:spcBef>
                          <a:spcPts val="4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464547"/>
                          </a:solidFill>
                        </a:rPr>
                        <a:t>SurvivorRatio</a:t>
                      </a:r>
                    </a:p>
                  </a:txBody>
                  <a:tcPr marL="63500" marR="63500" marT="12700" marB="12700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mph" nodeType="clickEffect" presetID="9" grpId="2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12" dur="indefinite" fill="hold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6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mph" nodeType="clickEffect" presetID="9" grpId="4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21" dur="indefinite" fill="hold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Class="entr" nodeType="after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5"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mph" nodeType="afterEffect" presetID="9" grpId="6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.00"/>
                                      </p:to>
                                    </p:set>
                                    <p:animEffect filter="image" prLst="opacity: 1.00; ">
                                      <p:cBhvr>
                                        <p:cTn id="29" dur="indefinite" fill="hold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2" grpId="3"/>
      <p:bldP build="whole" bldLvl="1" animBg="1" rev="0" advAuto="0" spid="282" grpId="4"/>
      <p:bldP build="whole" bldLvl="1" animBg="1" rev="0" advAuto="0" spid="284" grpId="5"/>
      <p:bldP build="whole" bldLvl="1" animBg="1" rev="0" advAuto="0" spid="283" grpId="6"/>
      <p:bldP build="whole" bldLvl="1" animBg="1" rev="0" advAuto="0" spid="283" grpId="1"/>
      <p:bldP build="whole" bldLvl="1" animBg="1" rev="0" advAuto="0" spid="283" grpId="2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Content Slides">
  <a:themeElements>
    <a:clrScheme name="Content Slides">
      <a:dk1>
        <a:srgbClr val="464547"/>
      </a:dk1>
      <a:lt1>
        <a:srgbClr val="FFFFFF"/>
      </a:lt1>
      <a:dk2>
        <a:srgbClr val="A7A7A7"/>
      </a:dk2>
      <a:lt2>
        <a:srgbClr val="535353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0000FF"/>
      </a:hlink>
      <a:folHlink>
        <a:srgbClr val="FF00FF"/>
      </a:folHlink>
    </a:clrScheme>
    <a:fontScheme name="Content Slides">
      <a:majorFont>
        <a:latin typeface="Helvetica"/>
        <a:ea typeface="Helvetica"/>
        <a:cs typeface="Helvetica"/>
      </a:majorFont>
      <a:minorFont>
        <a:latin typeface="Courier"/>
        <a:ea typeface="Courier"/>
        <a:cs typeface="Courier"/>
      </a:minorFont>
    </a:fontScheme>
    <a:fmtScheme name="Content Slid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3429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464547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3429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464547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Content Slides">
  <a:themeElements>
    <a:clrScheme name="Content Slides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0000FF"/>
      </a:hlink>
      <a:folHlink>
        <a:srgbClr val="FF00FF"/>
      </a:folHlink>
    </a:clrScheme>
    <a:fontScheme name="Content Slides">
      <a:majorFont>
        <a:latin typeface="Helvetica"/>
        <a:ea typeface="Helvetica"/>
        <a:cs typeface="Helvetica"/>
      </a:majorFont>
      <a:minorFont>
        <a:latin typeface="Courier"/>
        <a:ea typeface="Courier"/>
        <a:cs typeface="Courier"/>
      </a:minorFont>
    </a:fontScheme>
    <a:fmtScheme name="Content Slid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3429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464547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3429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464547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